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ppt/ink/inkAction16.xml" ContentType="application/vnd.ms-office.inkAction+xml"/>
  <Override PartName="/ppt/ink/inkAction17.xml" ContentType="application/vnd.ms-office.inkAction+xml"/>
  <Override PartName="/ppt/ink/inkAction18.xml" ContentType="application/vnd.ms-office.inkAction+xml"/>
  <Override PartName="/ppt/ink/inkAction19.xml" ContentType="application/vnd.ms-office.inkAction+xml"/>
  <Override PartName="/ppt/ink/inkAction20.xml" ContentType="application/vnd.ms-office.inkAction+xml"/>
  <Override PartName="/ppt/ink/inkAction21.xml" ContentType="application/vnd.ms-office.inkAction+xml"/>
  <Override PartName="/ppt/ink/inkAction22.xml" ContentType="application/vnd.ms-office.inkAction+xml"/>
  <Override PartName="/ppt/ink/inkAction23.xml" ContentType="application/vnd.ms-office.inkAction+xml"/>
  <Override PartName="/ppt/ink/inkAction24.xml" ContentType="application/vnd.ms-office.inkAction+xml"/>
  <Override PartName="/ppt/ink/inkAction25.xml" ContentType="application/vnd.ms-office.inkAction+xml"/>
  <Override PartName="/ppt/ink/inkAction26.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8" r:id="rId2"/>
    <p:sldId id="388" r:id="rId3"/>
    <p:sldId id="389" r:id="rId4"/>
    <p:sldId id="390" r:id="rId5"/>
    <p:sldId id="391" r:id="rId6"/>
    <p:sldId id="392" r:id="rId7"/>
    <p:sldId id="393" r:id="rId8"/>
    <p:sldId id="394" r:id="rId9"/>
    <p:sldId id="395" r:id="rId10"/>
    <p:sldId id="396" r:id="rId11"/>
    <p:sldId id="397" r:id="rId12"/>
    <p:sldId id="398" r:id="rId13"/>
    <p:sldId id="399" r:id="rId14"/>
    <p:sldId id="400" r:id="rId15"/>
    <p:sldId id="401" r:id="rId16"/>
    <p:sldId id="402" r:id="rId17"/>
    <p:sldId id="403" r:id="rId18"/>
    <p:sldId id="404" r:id="rId19"/>
    <p:sldId id="405" r:id="rId20"/>
    <p:sldId id="406" r:id="rId21"/>
    <p:sldId id="407" r:id="rId22"/>
    <p:sldId id="408" r:id="rId23"/>
    <p:sldId id="409" r:id="rId24"/>
    <p:sldId id="410" r:id="rId25"/>
    <p:sldId id="411" r:id="rId26"/>
    <p:sldId id="412" r:id="rId27"/>
    <p:sldId id="413" r:id="rId28"/>
    <p:sldId id="414" r:id="rId29"/>
    <p:sldId id="4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2:11:17.524"/>
    </inkml:context>
    <inkml:brush xml:id="br0">
      <inkml:brushProperty name="width" value="0.05292" units="cm"/>
      <inkml:brushProperty name="height" value="0.05292" units="cm"/>
      <inkml:brushProperty name="color" value="#FF0000"/>
    </inkml:brush>
  </inkml:definitions>
  <iact:action type="add" startTime="4349">
    <iact:property name="dataType"/>
    <iact:actionData xml:id="d0">
      <inkml:trace xmlns:inkml="http://www.w3.org/2003/InkML" xml:id="stk0" contextRef="#ctx0" brushRef="#br0">19957 2060 0,'22'0'73,"133"22"-64,89-22-5,22 0 7,-1 0 0,46 0-9,-68 0 12,23 0-12,-44 0 7,-45 0-1,-44 0 3,22 0-4,-89 0 1,-22 23 0,23-23 0,-45 0 0</inkml:trace>
    </iact:actionData>
  </iact:action>
  <iact:action type="add" startTime="5164">
    <iact:property name="dataType"/>
    <iact:actionData xml:id="d1">
      <inkml:trace xmlns:inkml="http://www.w3.org/2003/InkML" xml:id="stk1" contextRef="#ctx0" brushRef="#br0">20267 1861 0,'133'0'56,"111"22"-49,-1-22 6,23 22-10,0-22 11,22 0-12,0 0 6,-45 22 0,-43-22 3,-45 0-5,-67 0 1,-21 0 1,-45 0 3,0 0-4</inkml:trace>
    </iact:actionData>
  </iact:action>
  <iact:action type="add" startTime="11309">
    <iact:property name="dataType"/>
    <iact:actionData xml:id="d2">
      <inkml:trace xmlns:inkml="http://www.w3.org/2003/InkML" xml:id="stk2" contextRef="#ctx0" brushRef="#br0">14398 4231 0,'88'0'70,"89"0"-59,1 0-6,21 0 6,45 0-6,21 0 4,23 0-2,22 0 4,0 0-2,-22 0-5,0 0 4,-44 0 0,22 0-1,-67 0 2,23 0-1,-1 0 1,-22 0-3,45 0 4,-45 22-2,23 0 0,-45 1 1,0-1-1,1 22 0,43-44-2,-44 44 2,-22-22 0,22-22 0,-66 0 2,22 0-4,-44 0 4,-23 0-2,23 0 0,-23 0 0,1 0 1,-23 0-4,-22 0 3,22 0 0,-21 0 5,-1 0-8</inkml:trace>
    </iact:actionData>
  </iact:action>
  <iact:action type="add" startTime="12284">
    <iact:property name="dataType"/>
    <iact:actionData xml:id="d3">
      <inkml:trace xmlns:inkml="http://www.w3.org/2003/InkML" xml:id="stk3" contextRef="#ctx0" brushRef="#br0">16679 4010 0,'44'0'50,"200"0"-42,66 0-3,44 0 3,89 0 3,-22 0-6,0 0 3,0 0 3,-45 0-6,-65 0 6,-1 0-6,-67 0 5,-21 0 0,-23 0-3,-44 0 3,0 0-7,-44 0 5,-22 0 0,-1 0 1,-44 0 2,1 0-4,-23 0 8</inkml:trace>
    </iact:actionData>
  </iact:action>
  <iact:action type="add" startTime="18069">
    <iact:property name="dataType"/>
    <iact:actionData xml:id="d4">
      <inkml:trace xmlns:inkml="http://www.w3.org/2003/InkML" xml:id="stk4" contextRef="#ctx0" brushRef="#br0">11917 5184 0,'66'22'26,"67"0"-22,0-22 5,0 22 3,66 22-6,-22-21 4,23-1-7,-23-22 11,0 0-11,-22 0 8,0 0-4,0 0 1,-22 0 0,22 0-3,0 0 6,-44 0-6,-22 0 6,-1 0-3,-21 0-3,-1 0 6,-22 0-6,1 0 6,-23 0-6,0 0 6,0 0-6,0 0 6,1 0-1,21 0-4,-22 0 3,0 0-5,0 0 5,0 0 6,1 0-8,-1 0 10,0 0 6,0 0-14,0 0-1,0 0 8,0 0 1</inkml:trace>
    </iact:actionData>
  </iact:action>
  <iact:action type="add" startTime="19205">
    <iact:property name="dataType"/>
    <iact:actionData xml:id="d5">
      <inkml:trace xmlns:inkml="http://www.w3.org/2003/InkML" xml:id="stk5" contextRef="#ctx0" brushRef="#br0">13401 5139 0,'22'0'46,"44"0"-37,23 0 3,66 0-6,22 0 4,0 0-7,-44 0 11,22 0-12,0 0 6,-66 22 0,0-22 7,-23 0-14,1 0 7,-23 0 4,22 0-8,-44 0 7,1 0-6,-1 0 3,0 23 10,0-23-1,0 0 0,0 0-1,0 0-12,1 0 9,-1 0-10</inkml:trace>
    </iact:actionData>
  </iact:action>
  <iact:action type="add" startTime="25029">
    <iact:property name="dataType"/>
    <iact:actionData xml:id="d6">
      <inkml:trace xmlns:inkml="http://www.w3.org/2003/InkML" xml:id="stk6" contextRef="#ctx0" brushRef="#br0">26535 5139 0,'23'0'65,"21"0"-56,22 0-4,23 0 5,110 0-4,1 22 1,-1-22 1,89 45 4,0-45-3,0 0-3,-22 0 7,-1 0-11,-43 0 4,-45 0 2,-66 0 1,-45 0-2</inkml:trace>
    </iact:actionData>
  </iact:action>
  <iact:action type="add" startTime="51933">
    <iact:property name="dataType"/>
    <iact:actionData xml:id="d7">
      <inkml:trace xmlns:inkml="http://www.w3.org/2003/InkML" xml:id="stk7" contextRef="#ctx0" brushRef="#br0">25229 6668 0,'22'0'63,"44"0"-55,1 0 0,21 0 0,1 0 0,44 0 0,-22 0 1,-1 0-1,23 0-2,-22 0 5,22 0-6,-45 0 8,1 0-10,0 0 10,-1 0-8,-21 0 1,21 0 2,-21 0 5,-23 0-10,22 0 5,1 0 3,-23 0-3,23 0-3,-1 0 6,-22 0-4,1 0 2,21-22-2,-44 22-1,0 0 2,45-23 3,-45 23-6,0 0 3,0 0 3,23 0-6,-1 0 11,-22 0-4,0 0 1,0 0-5,-22-22 0,45 22-1,-23 0 9</inkml:trace>
    </iact:actionData>
  </iact:action>
  <iact:action type="add" startTime="53123">
    <iact:property name="dataType"/>
    <iact:actionData xml:id="d8">
      <inkml:trace xmlns:inkml="http://www.w3.org/2003/InkML" xml:id="stk8" contextRef="#ctx0" brushRef="#br0">25849 6712 0,'-22'22'25,"66"-22"-9,22 0-9,-21 22 2,-1-22-1,45 23 1,44-23-1,-45 22-2,45 0 2,-67-22 1,45 0 1,-22 0-5,22 0 4,-23 0-2,1 0 6,22 0-10,-45 0 10,0 0-10,1 0 10,-45 0-7,22 0 5,1 0-9,-23 0 9,0 0 2,22 0 4,-22 0-2,1 0 2,-1 0-2,0 0 2,-22-22 15</inkml:trace>
    </iact:actionData>
  </iact:action>
  <iact:action type="add" startTime="66076">
    <iact:property name="dataType"/>
    <iact:actionData xml:id="d9">
      <inkml:trace xmlns:inkml="http://www.w3.org/2003/InkML" xml:id="stk9" contextRef="#ctx0" brushRef="#br0">19713 7598 0,'23'44'7,"43"-44"1,23 23 0,44-1 2,-23-22-2,45 22-2,0-22 5,23 22-6,-1-22 7,-22 0-6,-22 0 5,22 0-8,-45 0 10,1 0-8,-66 0 6,-1 0-8,-22 0 7,22 0-4,-44-22 46,22 22-8,1 0-36</inkml:trace>
    </iact:actionData>
  </iact:action>
  <iact:action type="add" startTime="66707">
    <iact:property name="dataType"/>
    <iact:actionData xml:id="d10">
      <inkml:trace xmlns:inkml="http://www.w3.org/2003/InkML" xml:id="stk10" contextRef="#ctx0" brushRef="#br0">19868 7709 0,'23'0'27,"65"0"-21,67 0 4,-22 0-4,89 0 0,-23 0 2,45 0 0,-23 0 0,23 0 1,-67 0-2,-66 0 1,-23 0 1,-43 0-1,-23 0 0,0 0 0</inkml:trace>
    </iact:actionData>
  </iact:action>
  <iact:action type="add" startTime="74268">
    <iact:property name="dataType"/>
    <iact:actionData xml:id="d11">
      <inkml:trace xmlns:inkml="http://www.w3.org/2003/InkML" xml:id="stk11" contextRef="#ctx0" brushRef="#br0">13556 8329 0,'177'0'103,"45"0"-91,110 0-7,0 0 2,22 0 1,1 0 0,-23 0 2,-66 0-4,0 0 2,-67 0 3,0 0-3,-44 0-3,-88 0 6,21 0-6,-43 0 3,-1 0 0,0 0 0,1 22 0</inkml:trace>
    </iact:actionData>
  </iact:action>
  <iact:action type="add" startTime="75453">
    <iact:property name="dataType"/>
    <iact:actionData xml:id="d12">
      <inkml:trace xmlns:inkml="http://www.w3.org/2003/InkML" xml:id="stk12" contextRef="#ctx0" brushRef="#br0">13822 8528 0,'66'0'56,"67"0"-46,44 0-5,67 0 2,-23 0 1,45 0 3,-22 0 0,22 0-9,-1 0 12,-65 0-12,-23 0 9,-22 0-3,-66 0 0,-1 23 0,-44-23-3,1 0 6,21 0-3,-22 0-3,-21 0 6,21 0-3,-22 0 0,22 0-3,1 0 6,-23 0 2,22 0 219,0 0-224,1 0 14,21 0-20,-22 0 6,23 0-1,-23 0 2,1 0 0</inkml:trace>
    </iact:actionData>
  </iact:action>
  <iact:action type="add" startTime="112011">
    <iact:property name="dataType"/>
    <iact:actionData xml:id="d13">
      <inkml:trace xmlns:inkml="http://www.w3.org/2003/InkML" xml:id="stk13" contextRef="#ctx0" brushRef="#br0">5405 12759 0,'155'0'137,"111"0"-126,44 0-7,88 0 6,-21 0-1,-67 0-1,67 0-3,-112 0 6,-43 0-6,-1 0 6,-110 0-5,-67 0 4,-21 0 0</inkml:trace>
    </iact:actionData>
  </iact:action>
  <iact:action type="add" startTime="112747">
    <iact:property name="dataType"/>
    <iact:actionData xml:id="d14">
      <inkml:trace xmlns:inkml="http://www.w3.org/2003/InkML" xml:id="stk14" contextRef="#ctx0" brushRef="#br0">5205 12914 0,'45'0'57,"110"0"-48,88 0-3,23 0 2,0 0 0,44 0 5,45 0-10,-45 0 6,-22 0-2,-23 0 1,-43 0 0,22 0 0,-89 0 0,-45 0 0,23 0 3,-89 0-6,-21 23 3</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22525">
    <iact:property name="dataType"/>
    <iact:actionData xml:id="d0">
      <inkml:trace xmlns:inkml="http://www.w3.org/2003/InkML" xml:id="stk0" contextRef="#ctx0" brushRef="#br0">13024 2902 0,'67'0'25,"21"0"-18,67 0 3,67 0-5,110 0 7,67 0-8,265 0 8,-66 0-7,133 0 3,-22 0 1,-155 0-1,177 0 0,-200 0-2,23 0 5,-200 0-5,-21 0 2,-1-44 0,-88-1-1,-67 1 2,-89 44 1,-66 0-4</inkml:trace>
    </iact:actionData>
  </iact:action>
  <iact:action type="add" startTime="23031">
    <iact:property name="dataType"/>
    <iact:actionData xml:id="d1">
      <inkml:trace xmlns:inkml="http://www.w3.org/2003/InkML" xml:id="stk1" contextRef="#ctx0" brushRef="#br0">14752 2082 0,'22'0'16,"22"0"-8,111 0-2,23 23 3,132-23-2,88 0 1,90 0 0,176 0 1,1 0-1,-1 0-1,-66 0 2,133 0 0,-199 0-2,-89 0 3,-133 0-4,-67 0 4,-21 0-4,-67 0 0,-66 0 4,-23 0-3,-44 0 1</inkml:trace>
    </iact:actionData>
  </iact:action>
  <iact:action type="add" startTime="30383">
    <iact:property name="dataType"/>
    <iact:actionData xml:id="d2">
      <inkml:trace xmlns:inkml="http://www.w3.org/2003/InkML" xml:id="stk2" contextRef="#ctx0" brushRef="#br0">16037 3921 0,'44'0'49,"0"0"-45,23 0 4,-1 22 0,23-22 0,-1 0 0,67 0 1,0 0-1,-22 0 0,22 0 0,0 0 0,0 0-1,23 0 1,-68 0 0,45 0 0,-22 0 1,22 0 0,-22 0-2,0 0 3,22 0-4,0 0 5,-22 0-7,0 0 4,-22 0 4,-23 0-7,45 0 3,-44 0 6,66 0-9,-66 0 3,21 0 0,-21 0 0,44 0-4,-22 0 4,44 0 1,-45 0 2,23 0-3,-44 0-3,-1 0 3,-21 0 1,-1 0-1,-44 0-1,45 0 3,-23 0-5,-22 0 6,23 0-4,-1 0 0,-22 0 1,22 0 3,-21 0-6,-1 0 7,22 0 0,-22 22-4,0-22-1,0 0 3,1 0-2,-1 0-1,44 22 2,-44-22-2,23 0 2,-23 23 0,22-23-1,0 0 0,-21 0 0,-1 0 0,22 0-2,-22 0 2,22 0 1,-21 0-2,21 0 2,0 0-2,-22 0 2,23 0 2,-23 0-6,22 0 7,-22 0 0,23 0-5,-23 0 1,0 0 0,22 0 1,-22 0-2,0 0 1,1 0 0,-1 0 0,0 0 0</inkml:trace>
    </iact:actionData>
  </iact:action>
  <iact:action type="add" startTime="39959">
    <iact:property name="dataType"/>
    <iact:actionData xml:id="d3">
      <inkml:trace xmlns:inkml="http://www.w3.org/2003/InkML" xml:id="stk3" contextRef="#ctx0" brushRef="#br0">23390 3877 0,'22'22'27,"23"-22"-24,-1 22 5,0-22 1,1 22-1,21 0 0,23-22-1,44 22 2,-1-22 1,46 45-2,-1-23-3,0-22 3,0 0 3,0 0-3,23 0-3,-45 0 4,22 0-3,-66 0 6,22 0-5,-45 0 2,1 0-4,-23 0 6,1 0-4,-45 0 3,22 0-4,-22 0 0,0 0 4,23 0 1,-23-22 2,22 22-7,1 0 4,-1 0 4,0 0-6,-22 0 2,0-22-5,45 22 6,-1-23-5,1 23 4,-1-22-1,1 22-4,21 0 5,-21 0-4,-1 0 5,-22 0-4,1 0-1,-23 0 4,0 0 0,0 0-4,0 0 5,1 0-6,-1 0 10,0 0-7,0 0 14</inkml:trace>
    </iact:actionData>
  </iact:action>
  <iact:action type="add" startTime="57077">
    <iact:property name="dataType"/>
    <iact:actionData xml:id="d4">
      <inkml:trace xmlns:inkml="http://www.w3.org/2003/InkML" xml:id="stk4" contextRef="#ctx0" brushRef="#br0">28086 3855 0,'22'0'35,"0"0"-30,0 0 6,67 22-2,-23-22-2,45 0 3,44 22-7,22 0 10,1 22-7,-23-22 4,0 1-8,22-1 13,-22 0-13,0 0 13,-22-22-13,-44 0 8,-23 0-6,-22 0 8,1 0-7,-1 0 11,-22 0 3,0 0-6,0 0 28,0 0-25,1 0 19</inkml:trace>
    </iact:actionData>
  </iact:action>
  <iact:action type="add" startTime="61335">
    <iact:property name="dataType"/>
    <iact:actionData xml:id="d5">
      <inkml:trace xmlns:inkml="http://www.w3.org/2003/InkML" xml:id="stk5" contextRef="#ctx0" brushRef="#br0">14951 4630 0,'22'0'79,"67"0"-71,44 0-2,22 0 3,22 0-2,45 0 1,-23 0 1,0 0 2,45 0-7,-23 0 5,23 0-1,-45 0-1,-21 0 2,-23 0-1,0 0 0,-67 0 0,1 0 0,-23 0 0,-21 0 0,-1 0 0,22 0 0,-43 0 0,-1 0 1,0 0-1,0 0 1,0 0 5</inkml:trace>
    </iact:actionData>
  </iact:action>
  <iact:action type="add" startTime="62144">
    <iact:property name="dataType"/>
    <iact:actionData xml:id="d6">
      <inkml:trace xmlns:inkml="http://www.w3.org/2003/InkML" xml:id="stk6" contextRef="#ctx0" brushRef="#br0">14641 4563 0,'0'0'1,"89"23"6,-23-1 0,45 22-1,22-44 1,66 44 3,45-44-1,88 0-2,-22 0 2,22 0-1,23 0 1,-89 0-2,-45 0 3,-44 0-6,1 0 8,-46 0-7,-21 0 2,-44 0 1,-23 0 2,-22 0-3</inkml:trace>
    </iact:actionData>
  </iact:action>
  <iact:action type="add" startTime="63941">
    <iact:property name="dataType"/>
    <iact:actionData xml:id="d7">
      <inkml:trace xmlns:inkml="http://www.w3.org/2003/InkML" xml:id="stk7" contextRef="#ctx0" brushRef="#br0">24343 4718 0,'22'0'9,"22"0"6,-22 0-7,23 0-1,-1 0 7,-22 0-12,44 0 12,1 0-9,-23 0 6,23 0-6,43 0 1,-21 0 1,66 0 2,0 0 1,22 0-2,0 0-2,67 0 4,-22 0-4,21 0 4,-21 0-2,21 0 0,-43 0 0,66 23-2,-67-1 4,0-22-4,1 0 3,-45 0-2,0 0 3,-45 0-4,23 0 5,-44 0-6,22 0 2,-23 0 2,-21 0 3,21 0-7,-21 0 3,-1 0-2,23 0 4,-45 0-1,23 0-3,-23 0 3,22 0 0,-44 0-3,23 0 4,21 0-4,-21 0 4,21 0-2,-22 0-2,23 0 4,-1 0-2,-22 0 1,23 0-3,-23 0 4,-22 0-3,23 0 3,-23 0-4,22 0 4,-22 0 3,0 0-6,1 0 1</inkml:trace>
    </iact:actionData>
  </iact:action>
  <iact:action type="add" startTime="70830">
    <iact:property name="dataType"/>
    <iact:actionData xml:id="d8">
      <inkml:trace xmlns:inkml="http://www.w3.org/2003/InkML" xml:id="stk8" contextRef="#ctx0" brushRef="#br0">11230 5494 0,'22'0'82,"45"0"-73,-1 22-2,23-22 1,-23 0 1,1 0-5,-1 0 6,45 0-2,-23 0-2,45 0 4,22 0-4,23 0 5,21 0-4,-22 0 3,244 0 3,-288 0-7,22 0 7,0 0-8,-44 0 1,22 0 3,-23 0-1,-21 0 0,44 0-1,-45 0 2,1 0-1,0 0 0,-1 0 0,1 0-1,-1 0 1,23 0 2,-22 0-2,-23 0-2,23 0 2,-23 0 3,1 0-4,21 0 0,-21 0 1,-1 0 3,-21 0-5,-1 0 0,0 0 3,-22 0-1,23 0 1,-1 0-1,0 0 0,0 0-1,1 0 1,21 0 0,23 22-1,-23-22 3,1 22-2,-1 0-2,45-22 2,-45 0 1,-21 0 0,-1 0-2,0 0 2,1 0-1,-23 0 0,22 0-2,-22 0 4,0 0-4,0 0 5,1 0-5,-1 0 5,22 0-6,-22 0 2,23 0 2,-1 0 7,-22 0-8,0 0 0,0 0 16</inkml:trace>
    </iact:actionData>
  </iact:action>
  <iact:action type="add" startTime="99006">
    <iact:property name="dataType"/>
    <iact:actionData xml:id="d9">
      <inkml:trace xmlns:inkml="http://www.w3.org/2003/InkML" xml:id="stk9" contextRef="#ctx0" brushRef="#br0">31010 5449 0,'-22'0'42,"-1"0"-27,1 0-8,0 23 0,0-23 1,0 0 0,-23 0 2,1 0-4,-22 22 2,-1-22 3,-43 22-4,21-22 3,-44 22-6,22-22 8,23 0-8,-23 22 9,22 0-8,1-22 6,-1 0-8,23 22 5,-45 1 0,45-23 0,-1 22 0,1-22 0,21 22 2,-21-22-2,22 0 0,-23 0 0,1 22 0,-1-22 0,-21 22 1,21 0-2,1-22 2,-45 23-4,45-23 3,-23 0 0,0 22 0,1-22 0,-1 0-1,1 0 4,21 0-5,-44 0 2,1 0 5,-1 0-9,0 0 3,-22 0 2,22 0-2,-21 0 2,21 0-3,-22 0 2,44 0 0,1 0 1,-1 0-1,1 0 0,21 0 0,-22 0 1,1 0-3,21 0 4,-21 0-4,-1 0 2,23 0 0,-23 0 1,-44 22-2,23-22 1,-23 22 0,22-22 0,22 0 0,-44 22 1,45 0-2,21-22 1,-21 0 0,21 22 0,1-22 0,-23 0 1,23 0-2,-1 0 2,1 0-1,-1 0 0,1 0-1,22 0 2,-23 0-1,1 0 1,22 0 0,-1 0-3,1 0 2,-23 0 0,23 0 3,0 0-5,-23 0 1,-21 0 2,21 0 3,-21 0-8,21 0 4,-21 0 0,21 0 0,1 0 0,-23 0 0,1 0 0,-1 0 0,-22 0-1,45 0 2,-23 0-1,23 0 0,-1 0 0,1 0 0,-23 0 1,23 0-2,-1 0 2,-21 0-2,-23 0 3,22 0-6,23 0 9,-23 0-8,23 0 2,0 0 2,21 0 3,1 0-9,0 0 6,-1 0-1,23 0 0,-44 0 0,44 0-1,-23 0 0,1 0 3,-22 0-4,21 0 4,-21 0-3,21 0 1,-21 0 1,-45 0-1,45-22-2,-1 22 3,1-22-1,-1 22 1,1-22-2,0 0 0,-23 22 6,23-22-9,-45 0 4,44 22 1,1 0-1,22 0 0,21 0-1,-21-23 2,0 23-1,0-22 1,-1 22 5,1 0-5,22 0-1,-22-22-1,21 22 1,-21 0 0,0 0 9,22 0-8,-23 0-4,23 0 3,0 0 2,0 0-3,0 0 9,-23 0 0,23 0 10,0 0-4,0 0 17,0 0-22,0 0 15,0 0-14,-1-22-12,1 22 1,-22-22 13,22 0-14,-23 22 10,1-23 0,22 23 1,0-22-8,0 22-2,-23-22 2,23 22-3,0 0 3,0 0-1,0 0 0,22-22 0,-44 22-2,21-22 4,1 22 14,0 0-10,0 0 27,66 0 146,1 0-180,-1 0 7,0 0-6,-22 0-1,23 0 0,21 0 3,-44 0-3,22 0 0,1 0 6,21 0-8,1 0 2,21 0 2,23 0-3,-45 0 4,23 0-3,22 0 0,0 0 2,-1 0 2,1 0-6,22-22 6,-44 22-6,66-22 3,-23-1 1,1 23-2,22 0 2,-22 0-2,45 0 3,-46 0-2,46 0 0,-68 0 0,-21 0 0,44 0-2,-45-22 2,45 0 0,-66 0 1,-1 22-1,-21 0 0,-1 0 0,0-22 0,0 22-2,1 0 5,-1-22-4,0 22-1,1-22 2,-1 22 1,22 0 0,1 0-2,-23-23 2,0 23-2,1 0 2,-1-22-1,0 22-2,1 0 4,-23 0-3,22 0 2,-22 0-3,0-22 4,1 22-3,-1 0 2,22 0-2,0 0 1,1 0-1,-1 0 1,22 0 2,23 0-3,-23 0 0,23 0 2,0 0-1,-1 0 0,45 0 4,-22 0-8,44 0 7,0 0-7,-22 0 5,22 0-1,-22 0 1,-22 0-1,-1 0 0,23 0 1,-66 0-1,43 0-3,-43 0 6,21 0-3,-21 0-2,44 0 1,-45 0 4,23 0-3,-23 0-3,23 0 7,-1 0-7,1 0 7,-23 0-9,23 0 10,-45 0-9,23 0 9,-1 0-8,-22 0 2,23 0 0,-1 0 0,1 0 4,-1 0-5,1 0 4,21 0-4,1 0 4,44 0-2,-22 0 0,21 0 0,-43 0 0,22 0-3,-23 0 6,-21 0-5,-1 0 2,23 0 0,-23 0-1,-21 0 2,21 0 2,0 0-6,1 0 6,-1 0-5,1 0 1,21 0 2,-21 0 3,21 0-7,-21 0 2,22 0 0,-23 0 3,23 0-2,-1 0 0,-21 0-3,-1 0 6,1 0-4,-1 0 2,0 0-2,-21 0 2,21 0-1,1 0-2,21 0 4,-21 0-2,21 0 1,1 0-2,-1 22 2,1-22-2,0 0 4,-45 0-9,0 22 11,23-22-7,-45 0 6,22 23-8,23-23 4,-45 0-3,44 0 3,-22 0 3,23 0-5,-23 0 3,1 0 0,-23 0-2,22 0 2,0 0 5,-22 0 1,1 0 19</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36226">
    <iact:property name="dataType"/>
    <iact:actionData xml:id="d0">
      <inkml:trace xmlns:inkml="http://www.w3.org/2003/InkML" xml:id="stk0" contextRef="#ctx0" brushRef="#br0">6557 2548 0,'22'22'6,"0"-22"-5,44 0 5,-21 0 3,43 0 0,45 22-2,-44 0 2,44 0-2,-23-22 5,45 45-4,0-23-4,23 0 8,-45 0-8,44 0 8,-89-22-3,23 0-6,66 67 9,-88-67-8,22 0 4,22 0 0,-45 0-1,1 0 1,-1 0 1,-21 0-1,21 0 1,1 0-2,-23 0 2,23 0-1,-23 0 0,1 0 0,-1 0 0,1 0 0,-1-23 0,-21 23 1,-1 0-2,44-22 3,-43 22-4,-23 0 0,44 0 4,-21-22-3,-1 22 2,0 0-3,23 0 3,-1 0-1,1-22 0,-1 0 0,-44 22 0,23 0 4,43-22-9,-44 22 9,45 0-4,-23-22 0,-21 22-4,-1-23 9,0 23-9,-22 0 7,23-22-3,-23 22-1,0 0 1,22-22-3,-21 22 20,-1 0 23</inkml:trace>
    </iact:actionData>
  </iact:action>
  <iact:action type="add" startTime="37842">
    <iact:property name="dataType"/>
    <iact:actionData xml:id="d1">
      <inkml:trace xmlns:inkml="http://www.w3.org/2003/InkML" xml:id="stk1" contextRef="#ctx0" brushRef="#br0">22305 10921 0,'22'-22'47,"22"22"-40,23-23 2,66-21-1,22 0-1,-22 22 3,44-23 1,0 23-6,-44 22 1,-22-22 2,-1 0 0,-43 0 0,-45 22 7</inkml:trace>
    </iact:actionData>
  </iact:action>
  <iact:action type="add" startTime="38312">
    <iact:property name="dataType"/>
    <iact:actionData xml:id="d2">
      <inkml:trace xmlns:inkml="http://www.w3.org/2003/InkML" xml:id="stk2" contextRef="#ctx0" brushRef="#br0">22903 11054 0,'44'0'75,"67"-22"-67,88-23-1,1 1-1,-1 0 6,-22 21-5,-44-21 2,-44 22-2,-45 0 2,-22 0-1</inkml:trace>
    </iact:actionData>
  </iact:action>
  <iact:action type="add" startTime="38752">
    <iact:property name="dataType"/>
    <iact:actionData xml:id="d3">
      <inkml:trace xmlns:inkml="http://www.w3.org/2003/InkML" xml:id="stk3" contextRef="#ctx0" brushRef="#br0">23479 9902 0,'22'0'16,"0"22"-8,0 0 8,0 0-8,23 23 0,-45-23 1,44 0-1,-22 22-1,0-44 3,-22 22-5,22-22 4,-22 22-1,23-22 8,-1 0-3,0 0-10,44 0 10,45 0-9,22-66 4,66-45 1,-66 1-3,67-46 4,-67 46-4,66-1 4,-66 22-3,-67 45-1,1 0 3,-23 22-1,-44-1 0</inkml:trace>
    </iact:actionData>
  </iact:action>
  <iact:action type="add" startTime="45474">
    <iact:property name="dataType"/>
    <iact:actionData xml:id="d4">
      <inkml:trace xmlns:inkml="http://www.w3.org/2003/InkML" xml:id="stk4" contextRef="#ctx0" brushRef="#br0">18030 7953 0,'0'22'97,"0"0"-92,22-22 3,-22 22 3,22-22-6,-22 22 12,23 0 9,-23 0-2,22-22 93,0 0-94,22 0-13,-22-22-2,0 0 1,23-66-4,-23 43 6,0 45-6,22-44 7,-22 0-7,1-1 6,21 1-3,-22 0 1,0 44-2,-22-22 3,22 22-5</inkml:trace>
    </iact:actionData>
  </iact:action>
  <iact:action type="add" startTime="47394">
    <iact:property name="dataType"/>
    <iact:actionData xml:id="d5">
      <inkml:trace xmlns:inkml="http://www.w3.org/2003/InkML" xml:id="stk5" contextRef="#ctx0" brushRef="#br0">22438 12781 0,'22'0'97,"-22"23"-92,44-1 6,-22-22 2,1 0 5,-23 22-9,22-22 67,0 0-65,0 0-5,0-22 5,0 0-6,23-1 2,-1 1 1,0 0 4,-22 0-7,1 22 3,-1-22-1,0 0 82</inkml:trace>
    </iact:actionData>
  </iact:action>
  <iact:action type="add" startTime="68122">
    <iact:property name="dataType"/>
    <iact:actionData xml:id="d6">
      <inkml:trace xmlns:inkml="http://www.w3.org/2003/InkML" xml:id="stk6" contextRef="#ctx0" brushRef="#br0">10654 15174 0,'0'22'25,"0"0"-20,0 0 6,45 45-1,-1-1-4,0 1 4,0-23-7,-21 0 11,21 23-9,0-23 6,-22-44-8,-22 22 7,45 0 3,-23-66 36,22 0-41,23-67 0,21-22 1,45 0-1,22 0 1,-22 22-3,-44 23 1,-23 21 1,0 1 5,-43 44-7,21-23 4,-22 1-4,0 44 10</inkml:trace>
    </iact:actionData>
  </iact:action>
  <iact:action type="add" startTime="69314">
    <iact:property name="dataType"/>
    <iact:actionData xml:id="d7">
      <inkml:trace xmlns:inkml="http://www.w3.org/2003/InkML" xml:id="stk7" contextRef="#ctx0" brushRef="#br0">22416 15772 0,'0'22'49,"22"22"-38,0-22-9,0 1 6,-22-1 0,44 0-1,-44 0 3,23-22 8,-1 0-3,0 0-9,0 0 2,22 0 1,23 0-1,21 0-2,-21-44 5,66-23-4,44-21 3,-22 21-3,0 1-2,0-1 6,-22 23-1,-67 0-4,1 22 4,-23-1-4,-44 1 5</inkml:trace>
    </iact:actionData>
  </iact:action>
  <iact:action type="add" startTime="77665">
    <iact:property name="dataType"/>
    <iact:actionData xml:id="d8">
      <inkml:trace xmlns:inkml="http://www.w3.org/2003/InkML" xml:id="stk8" contextRef="#ctx0" brushRef="#br0">12094 16104 0,'0'-22'186,"-22"22"-162,0 0 1,0 0-17,-1 0 0,1 0 4,0 0-4,0 0 0,0 0 7,0 0-10,-1 0-1,-21 0 4,22 0 0,0 22-1,0-22 2,0 0-1,-1 0 0,-21 22 8,0-22 9,44 22-16,-22-22 8,0 23-1,-1-23-3,1 22-4,0 0-2,0-22 2,22 22-1,-22-22-1,0 22 20,-1 0 5,1 1-18,22-1 20,-22 22-21,22-22 21,0 0-19,0 23 0,0-1 9,0-22-7,0 0-10,22 0 17,0 0-14,1-22 5,21 23 0,0-1 3,-22-22-11,1 0 0,21 22 3,0 0-1,-22-22-4,0 0 2,23 0 3,-23 0 13,0 0 8,0 0-14,0 0-9,23 0 0,-23 0 0,22 0 0,-22 0 0,23 0 0,-1 0 0,-22 0 0,0 0-1,22 0 1,-21-22 0,-1 22 17,22-22 8,-22-23-18,0 45 2,-22-22-10,22 22 1,-22-22 0,23 22 1,-1-22 0,0 0-4</inkml:trace>
    </iact:actionData>
  </iact:action>
  <iact:action type="add" startTime="88106">
    <iact:property name="dataType"/>
    <iact:actionData xml:id="d9">
      <inkml:trace xmlns:inkml="http://www.w3.org/2003/InkML" xml:id="stk9" contextRef="#ctx0" brushRef="#br0">9613 4120 0,'0'0'2,"45"0"25,-23 0-10,0 23-10,44-23 3,23 0-2,-1 22-1,23 0 0,66-22 2,1 0 1,43 0-5,-44 0 6,0 0-5,-21 0 5,-46 0-6,1 0 6,0 0-6,-45 0 2,1 0 3,-1 0 1,1 0-7,-23 0 9,-22 0-10,22 0 5,-22 0 2,1 0-4,-1 0 3,0 0 14,0 0 1,0 0-7,0 0-3,1 0-3,-1 0-2,0 0 31</inkml:trace>
    </iact:actionData>
  </iact:action>
  <iact:action type="add" startTime="91602">
    <iact:property name="dataType"/>
    <iact:actionData xml:id="d10">
      <inkml:trace xmlns:inkml="http://www.w3.org/2003/InkML" xml:id="stk10" contextRef="#ctx0" brushRef="#br0">10920 9193 0,'0'-22'57,"22"22"-49,0 44 0,23 0-3,-23 23 3,22-1 0,-22-44 0,23 23 0,-23-1 0,22 23 0,-22-45-1,22 22 1,-21-22 10,-1 0 70,22-22-81,22-44 3,23-45-1,22 1-4,66-1 3,22-22 3,1 1-2,66 21-5,-23-22 7,-88 23-6,-44-1 7,-67 89-8,1-66 8,-23 66-5,0-22-2</inkml:trace>
    </iact:actionData>
  </iact:action>
  <iact:action type="add" startTime="92945">
    <iact:property name="dataType"/>
    <iact:actionData xml:id="d11">
      <inkml:trace xmlns:inkml="http://www.w3.org/2003/InkML" xml:id="stk11" contextRef="#ctx0" brushRef="#br0">12382 8994 0,'0'-23'66,"-22"23"-52,-23 23 4,23-1-5,0-22-5,0 0 1,22 22-2,-22-22 4,22 22-7,-22 0 8,22 0-5,0 1 10,0 21 0,0-22-5,0 22-3,0-22-1,0 1 1,22 21-3,0-44 3,0 44 3,22-44-7,1 22 10,-23-22-7,0 0 9,0 0-10,0 0 17,1 0-16,-1 0 0,0 0 0,44 0 0,-66-22 1,45 0-4,-23-22 4,22 22 7,-22-1-7,0 1 2,0 0 1,-22 0 13,0 0-1,-22 0-16,0 0 0,-44 22 0,44-23-2,-1 23 4,-21 0-1,0-22-2,22 22 9,0 0-9,-1 0 9,1 0 12,0 0-24,0 0 11,0 0 2,0 0 9</inkml:trace>
    </iact:actionData>
  </iact:action>
  <iact:action type="add" startTime="93978">
    <iact:property name="dataType"/>
    <iact:actionData xml:id="d12">
      <inkml:trace xmlns:inkml="http://www.w3.org/2003/InkML" xml:id="stk12" contextRef="#ctx0" brushRef="#br0">12493 8883 0,'44'0'6,"-22"0"2,0 22 10,0 0-10,-22 0 8,0 23-1,0-23 2,0 0-8,0 0-5,0 0 15,-22 0-13,0-22 42,-22 0-33,22 0-6,0-22-2,-23 0 2,45-22 15,0 22-16,0-1 0,0 1 0,0-22 8,0 0-7,0 22-3,22-1 3,23-21-1,-1 22-1,45-22 4,-23 22-2,45-1-4,-23 1 2,1 22 3,-45 0-3,-22 0 0,23-22 2</inkml:trace>
    </iact:actionData>
  </iact:action>
  <iact:action type="add" startTime="95290">
    <iact:property name="dataType"/>
    <iact:actionData xml:id="d13">
      <inkml:trace xmlns:inkml="http://www.w3.org/2003/InkML" xml:id="stk13" contextRef="#ctx0" brushRef="#br0">12205 9658 0,'22'0'41,"44"0"-36,45 0 9,44 0-10,89-22 2,-23-44 2,-66 21 7,45 23-13,-134 22 8,-22 0-5,-21-22 3</inkml:trace>
    </iact:actionData>
  </iact:action>
  <iact:action type="add" startTime="95679">
    <iact:property name="dataType"/>
    <iact:actionData xml:id="d14">
      <inkml:trace xmlns:inkml="http://www.w3.org/2003/InkML" xml:id="stk14" contextRef="#ctx0" brushRef="#br0">11895 9902 0,'44'0'8,"22"-22"3,45-23-5,66 1 5,-66 22-6,66-45 6,-22 23-5,0 0 1,0 0 2,-22-1-1,-66 45-1,-1-22 1,-44 0 0,0 22 0</inkml:trace>
    </iact:actionData>
  </iact:action>
  <iact:action type="add" startTime="98594">
    <iact:property name="dataType"/>
    <iact:actionData xml:id="d15">
      <inkml:trace xmlns:inkml="http://www.w3.org/2003/InkML" xml:id="stk15" contextRef="#ctx0" brushRef="#br0">11983 11009 0,'22'23'86,"23"-23"-78,-23 44 0,0-22-1,22 0 2,-22 0-1,23-22 0,-23 0 16,0 0 8,44 0-23,-21 0 0,43-22-2,23-66 3,-44 21-3,43-22 3,1 1-3,-67 44-2,45-1 3,-67 1 0,22 22 3,-21 0 3</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3186">
    <iact:property name="dataType"/>
    <iact:actionData xml:id="d0">
      <inkml:trace xmlns:inkml="http://www.w3.org/2003/InkML" xml:id="stk0" contextRef="#ctx0" brushRef="#br0">7797 1462 0,'0'-22'30,"-22"22"2,0 0-24,0 0 0,-23 0 0,1 0 2,22 0-3,0 0 2,-23 0-2,1 0 0,22 0 2,-22 0-2,21 0 1,1 0 3,-22 0-7,22 22 5,-22-22-1,-1 22 0,45 1 0,-44-1 0,0 0-1,21 0 3,1 0-3,0 0 8,-22 0 2,44 1 0,-22 21-8,0 0-1,22 0 7,0-21 0,-23-1-7,23 0 0,0 0 8,-22 0-8,22 0 0,0 1 3,-22 21-4,22-22 1,0 0 0,-22 0-2,0 0 4,22 23-4,-22-45 3,0 22-2,22 0 2,0 0-1,0 0-1,-23-22 2,23 45-2,-22-23 10,22 0-7,-22 0-4,22 22 4,0-21 7,-22-1-12,22 0 2,0 0 10,0 22-9,0-22 9,0 23-9,0-23 0,0 0 0,0 0-2,0 0 11,0 23-8,0-23-1,0 0-2,22 22 4,0-22-3,-22 1 3,22-1-3,-22 0 3,23 0-4,-23 0 4,0 0-5,0 1 7,22-1-6,-22 22 8,22-22-5,-22 22-3,0-21 4,0-1-2,0 22 0,0-22 0,0 0-1,0 0 0,22 23 2,-22-23-2,0 0 4,22 22-6,0 1 15,0-23-8,1 22 0,-1-44-8,0 22 8,22 0-3,-22-22-6,23 45 10,-1-45-10,-44 22 11,22 0-12,45-22 6,-45 22 0,-22 0 0,44-22 2,0 45-4,-22-45 2,1 0 0,-1 22 2,22 0-4,0 0 2,1-22 10,-1 0-11,0 22 3,1 0 6,-23-22-11,0 0 3,0 0 2,0 0-4,0 0 3,0 0-2,1 0 1,-1 0 0,22 0 0,-22 0 8,22 0-9,-21 0 9,43 0-7,-22 0 7,-21-22 1,21 0-9,-22 0 0,0 0 0,0-23 1,23-21-3,-23 22 4,22-23-3,-22 23 3,-22 0-4,22-1 1,0 1 2,-22 0-2,23-1 3,-1 1-3,0-22 2,-22 21-1,0 1 0,22-22 0,0 44-1,0-23 2,-22-43-4,0 65 6,22-21-4,1 22 0,-23-22 1,0-1 0,0 23 2,0-22-3,0 0 3,0-1-5,0-21 2,0 22 3,0-23 1,0 23-6,0 0 6,0-1-6,-23-21 2,1 21 2,-22 1 0,22 0-1,-22-23-2,21 23 4,-43 0-3,44-1 2,-45-43-1,45 44 0,-22-1-2,22 1 5,0 22-6,-45 0 5,1-23-4,21 23 4,-21 0-2,22 0 1,-23 0-2,23 22 2,0-22-2,22 22-1,-45-23 4,45 23 0,0 0-5,0 0 4,-23 0 10,23 0-16,0 0-2,-22 0 5,22 0 2,-1 0 2,1 0-3,-22 0 2,22 0 6,0 0 2,0 0 7</inkml:trace>
    </iact:actionData>
  </iact:action>
  <iact:action type="add" startTime="8624">
    <iact:property name="dataType"/>
    <iact:actionData xml:id="d1">
      <inkml:trace xmlns:inkml="http://www.w3.org/2003/InkML" xml:id="stk1" contextRef="#ctx0" brushRef="#br0">8882 6823 0,'45'0'113,"21"0"-106,-22 0 4,23 0-3,-1-22 1,1 0-2,-1 22 3,-22-23-7,23 1 10,-23 22-10,0-22 11,-21 22-12,21-22 12</inkml:trace>
    </iact:actionData>
  </iact:action>
  <iact:action type="add" startTime="9344">
    <iact:property name="dataType"/>
    <iact:actionData xml:id="d2">
      <inkml:trace xmlns:inkml="http://www.w3.org/2003/InkML" xml:id="stk2" contextRef="#ctx0" brushRef="#br0">8794 7022 0,'44'0'48,"133"0"-40,0-22 1,1-22-1,-1 22 0,22-1 0,-88 1 0,-45 22 0,1-22-2,-45 22 54</inkml:trace>
    </iact:actionData>
  </iact:action>
  <iact:action type="add" startTime="10114">
    <iact:property name="dataType"/>
    <iact:actionData xml:id="d3">
      <inkml:trace xmlns:inkml="http://www.w3.org/2003/InkML" xml:id="stk3" contextRef="#ctx0" brushRef="#br0">8639 6225 0,'0'22'65,"88"22"-60,-21 23 6,-1-23 0,-44 0-5,0-22-2,45 1 5,-67-1-2,22 0 1,0 0 83,22-22-83,1-44-4,-1 22 7,45-23-6,-1-21 4,-21-1-2,-23 45 1,0-22 0,1 0 2,-23 21-3,0 1 2,0 22 5</inkml:trace>
    </iact:actionData>
  </iact:action>
  <iact:action type="add" startTime="19690">
    <iact:property name="dataType"/>
    <iact:actionData xml:id="d4">
      <inkml:trace xmlns:inkml="http://www.w3.org/2003/InkML" xml:id="stk4" contextRef="#ctx0" brushRef="#br0">13334 3013 0,'0'-22'105,"22"22"-97,45 22 1,-23 0-5,1 0 8,-1 0-5,0 23 2,-22-45-2,0 44 1,1-44-3,-1 0 6,-22 22-3,22-22 22,22 0 26,-22 0-46,23 0-2,-23-22 0,22-45 0,45 23-2,-45-22 1,22 21 1,-21 23 3,43-66-2,-43 65-5,21-21 8,-22 22-8,1 0 5,-23 0-1,0 22 9</inkml:trace>
    </iact:actionData>
  </iact:action>
  <iact:action type="add" startTime="26730">
    <iact:property name="dataType"/>
    <iact:actionData xml:id="d5">
      <inkml:trace xmlns:inkml="http://www.w3.org/2003/InkML" xml:id="stk5" contextRef="#ctx0" brushRef="#br0">13113 6535 0,'22'0'89,"22"0"-80,23 0-2,21 0-2,45 0 6,22 0-6,0-22 3,0 22 0,-44-45 4,44 45-8,-66 0 7,-23 0-3,-21 0 0,-1-22-3</inkml:trace>
    </iact:actionData>
  </iact:action>
  <iact:action type="add" startTime="27306">
    <iact:property name="dataType"/>
    <iact:actionData xml:id="d6">
      <inkml:trace xmlns:inkml="http://www.w3.org/2003/InkML" xml:id="stk6" contextRef="#ctx0" brushRef="#br0">13512 6690 0,'22'0'69,"66"0"-60,45-22 0,22 0-2,0-1 2,-44 23-1,44-22-1,-66 22 2,-23-22-3,1 22 4,-45 0-2</inkml:trace>
    </iact:actionData>
  </iact:action>
  <iact:action type="add" startTime="28770">
    <iact:property name="dataType"/>
    <iact:actionData xml:id="d7">
      <inkml:trace xmlns:inkml="http://www.w3.org/2003/InkML" xml:id="stk7" contextRef="#ctx0" brushRef="#br0">14331 6092 0,'22'0'73,"23"22"-64,-23 0-5,44 22 9,-44-44-10,23 45 9,-23-45-8,22 22 8,-22 0-3,0-22-6,0 22 11,1-22 94,-1-22-101,0-22 0,22 22 1,1-45 0,-1 23 0,44-23 0,-43 23 1,-1 22-1,22-45 2,-21 45-3,-23-22 3,22 44-6,-44-22 8,45 0-7</inkml:trace>
    </iact:actionData>
  </iact:action>
  <iact:action type="add" startTime="35026">
    <iact:property name="dataType"/>
    <iact:actionData xml:id="d8">
      <inkml:trace xmlns:inkml="http://www.w3.org/2003/InkML" xml:id="stk8" contextRef="#ctx0" brushRef="#br0">16657 4896 0,'0'-22'154,"-22"22"-147,22-23 7,-23 1-5,1 22-2,0-22 1,0 22 10,0 0-3,22-22-9,-22 22 3,22-22-2,-22 22 11,-1 0 15,1 0-16,0 0-5,0 0-5,0 0 26,0 0-25,0 0 32,-23 0-24,23 22 18,0-22-3,0 22 2,0 0 8,22 0-12,0 1-18,0-1 2,0 0 6,0 0-4,0 0-6,0 0 8,0 0-10,0 1-1,0-1 9,0 0 8,22 0-15,-22 0 9,0 0-9,22 0 8,-22 1-9,0-1 10,22 22 7,-22-22 1,0 23-11,22-45 6,-22 22-2,0 0 2,22 0-5,-22 0 19,23-22-9,-23 22-1,22-22-19,0 22 6,0 1 14,-22-1-22,22-22 13,0 22 1,0-22 0,1 0 15,-23 22-25,22-22 113,0 0-73,0 0-22,0 0-17,0-44 16,0 22-8,-22-23-8,23 23 9,-23-22-2,22 22 2,-22 0 10,0-1-7,0 1-2,0 0-1,0 0-9,0 0 0,0 0 5,0-1-2,0 1-4,0 0 8,0 0 3,0 0-10,0 0 17,-22 22-21,22-22 5,0-1 27,0 1-33,0 0 32,0 0 42,0 0-53,0 0-12,0 0-5,0-1-2</inkml:trace>
    </iact:actionData>
  </iact:action>
  <iact:action type="add" startTime="40400">
    <iact:property name="dataType"/>
    <iact:actionData xml:id="d9">
      <inkml:trace xmlns:inkml="http://www.w3.org/2003/InkML" xml:id="stk9" contextRef="#ctx0" brushRef="#br0">26070 7044 0,'22'0'115,"23"0"-106,-23 0-2,0 22 1,22-22 0,-21 23-3,-1-1 6,44 0-6,1 44 3,-45-43 3,22-1-2,-22 0 4,22 0-5,-21-22 82,-1 0-82,22 0 0,23-22 0,-23-45 0,22 23 1,45-22-2,-22-23-2,44 0 3,-1 1 4,-43 44-8,22-23 8,0 1-7,-67 43 6,0-21-7,0 22 8,-21 22-8,-1-22 8</inkml:trace>
    </iact:actionData>
  </iact:action>
  <iact:action type="add" startTime="45290">
    <iact:property name="dataType"/>
    <iact:actionData xml:id="d10">
      <inkml:trace xmlns:inkml="http://www.w3.org/2003/InkML" xml:id="stk10" contextRef="#ctx0" brushRef="#br0">8882 12715 0,'22'0'63,"1"0"-57,-1 22 3,0-22-2,0 44 2,0-44-2,0 23 2,0-1-1,1 0 1,-1 22-1,0-44 7,-22 22 2,44-22 87,-22-22-93,23-22-7,21-23 8,-22 23-8,1 0 8,43-23-8,-21 23 8,44-22-5,-45-1-1,0 45 1,1-44 5,-23 43-8,0 1 8,1 0-8</inkml:trace>
    </iact:actionData>
  </iact:action>
  <iact:action type="add" startTime="49283">
    <iact:property name="dataType"/>
    <iact:actionData xml:id="d11">
      <inkml:trace xmlns:inkml="http://www.w3.org/2003/InkML" xml:id="stk11" contextRef="#ctx0" brushRef="#br0">5471 13778 0,'0'0'2,"-22"-22"10,0 22-5,0 0 25,22-22-24,-22 22 16,0 0 17,-1 0-19,1 0-6,0 0 0,0 0 0,0 0-7,0 0 7,-1 22-9,1-22 9,0 0-8,-22 22 8,22-22-6,0 22-4,-1-22 4,-21 23 7,22-23-1,0 22-9,0-22 4,0 22-7,-23-22 4,23 0 1,0 22-2,0-22 2,0 22-2,-1 0 9,1-22-8,0 22 8,0-22-6,22 23-2,-22-23 0,0 22 0,0 0 49,22 0-25,0 22-19,22-21-4,0-1-2,-22 0 4,44 0-2,-44 0-2,22 0-2,23 0 3,-45 1 0,22-1 4,0-22-5,0 22 7,0-22-6,0 22 2,23 0 6,-23-22-11,0 22 20,0-22-16,0 0 18,0 23-4,1-23-11,-1 0-4,0 0 1,0 0-1,0 0 0,0 0 0,-22 22-2,22-22 2,23 0 10,-23 0 8,0 22-21,0-22 3,0 0 8,1 0-8,-1 0 9,22 0-9,-22 0 9,0 0-9,0 0 0,1 0-2,21 0 2,0 0 2,-22 0-2,0 0 0,23 0-1,-23 0 0,0 0 1,0 0 1,0 0 7,0 0 1,1 0 0,-1 0 11,0 0-18,0 0-2,0-22 8,0 0-8,1-1-1,-1 1 11,22 0-10,-44 0-2,22 22 2,-22-22 2,0 0 14,22-1-17,-22 1 10,0 0-8,0 0-2,0 0 3,0 0 3,0-23 7,0 1-9,-22 22 7,22-22-10,-22 21 7,0 1-6,0 0 7,0 0 0,-1 22-1,23-22-6,-22 0-1,0 0 1,0 22-2,22-23-1,-22 1 4,0 22 0,-1-22-4,1 0 5,22 0 0,-22 22-2,0-22 6,0 22-7,0-22 0,0 22 8,-1 0-8,23-23 2,-22 23-4,-22-22 10,22 22 9,22-22-7,-44 0-1,-1 22 0,45-22-5,-22 22-3,-22-22-1,22 22 0,-23-45-2</inkml:trace>
    </iact:actionData>
  </iact:action>
  <iact:action type="add" startTime="54778">
    <iact:property name="dataType"/>
    <iact:actionData xml:id="d12">
      <inkml:trace xmlns:inkml="http://www.w3.org/2003/InkML" xml:id="stk12" contextRef="#ctx0" brushRef="#br0">14287 11364 0,'22'0'81,"0"0"-66,0 0 2,23 0-6,-1 0-1,-22 0 1,0 22 3,0-22-5,0 22 16,23-22 47,-23 0-63,66 0-2,-43-22-2,43-45 6,67-21-1,-22 21-3,45-43 2,21-1-2,-44 44-2,0 1 5,0 0-5,-66 21 3,-45 23 7,-22 0-14,0 22 9,0-22-4</inkml:trace>
    </iact:actionData>
  </iact:action>
  <iact:action type="add" startTime="56081">
    <iact:property name="dataType"/>
    <iact:actionData xml:id="d13">
      <inkml:trace xmlns:inkml="http://www.w3.org/2003/InkML" xml:id="stk13" contextRef="#ctx0" brushRef="#br0">12581 12671 0,'22'0'104,"1"0"-95,21 22 6,-22 0 3,0-22-4,0 0 96,0 0-101,1 0-1,-1 0 0,22 0 0,0 0 0,23 0 1,-1-44-1,1 22 0,43-45 4,1 23-8,-22-23 7,44 1-7,-45-1 8,1 23-3,-23 22-6,-44 0 10,1 0-7,-1 22 8</inkml:trace>
    </iact:actionData>
  </iact:action>
  <iact:action type="add" startTime="57280">
    <iact:property name="dataType"/>
    <iact:actionData xml:id="d14">
      <inkml:trace xmlns:inkml="http://www.w3.org/2003/InkML" xml:id="stk14" contextRef="#ctx0" brushRef="#br0">15837 12560 0,'22'-44'144,"23"22"-136,43-23 1,-43 23 2,65-44-7,-43 43 10,44-43-12,-67 0 6,0 43 1,23-43-2,-23 66 2,-44-22-1,22 22 9</inkml:trace>
    </iact:actionData>
  </iact:action>
  <iact:action type="add" startTime="58648">
    <iact:property name="dataType"/>
    <iact:actionData xml:id="d15">
      <inkml:trace xmlns:inkml="http://www.w3.org/2003/InkML" xml:id="stk15" contextRef="#ctx0" brushRef="#br0">13312 13579 0,'44'-22'129,"1"0"-117,21-1-9,1 1 10,-23-22-6,67 22-3,-45-22 8,45-23-2,-67 45-8,-22 0 13,23 0-13</inkml:trace>
    </iact:actionData>
  </iact:action>
  <iact:action type="add" startTime="85568">
    <iact:property name="dataType"/>
    <iact:actionData xml:id="d16">
      <inkml:trace xmlns:inkml="http://www.w3.org/2003/InkML" xml:id="stk16" contextRef="#ctx0" brushRef="#br0">15793 13180 0,'22'0'25,"0"0"-10,0 0-5,23 22-3,-23 23 0,0-1 2,22 0 3,-22-22-10,1 1 8,21 21 5,-22-22 8,0-22 3,0 0-2,23 0-13,21-44 1,-22 22-4,45-67 2,-45 45-1,1-1 3,21-21-11,-22 22 10,23-23-3,-1 23 0,-21 0 0,-1-1-1,0 23 2,-22 22-3,0-22 1</inkml:trace>
    </iact:actionData>
  </iact:action>
  <iact:action type="add" startTime="87154">
    <iact:property name="dataType"/>
    <iact:actionData xml:id="d17">
      <inkml:trace xmlns:inkml="http://www.w3.org/2003/InkML" xml:id="stk17" contextRef="#ctx0" brushRef="#br0">13888 16148 0,'67'-22'111,"-1"0"-103,89 0 3,0 0-6,0 0 2,22 0 1,23-1 0,21-21 0,-44 22-1,23 0 3,-23 0-3,22-1 1,-110 1 0,-23-22 0,-21 44-1,-90 44 106</inkml:trace>
    </iact:actionData>
  </iact:action>
  <iact:action type="add" startTime="87672">
    <iact:property name="dataType"/>
    <iact:actionData xml:id="d18">
      <inkml:trace xmlns:inkml="http://www.w3.org/2003/InkML" xml:id="stk18" contextRef="#ctx0" brushRef="#br0">13844 16525 0,'111'0'40,"44"0"-31,22 0 2,0 0-6,44 0 2,23 0 2,0 0 1,-1-22-5,-43-22 6,-45 44-6,-22-45 6,-45 1-4,-43 22-1</inkml:trace>
    </iact:actionData>
  </iact:action>
  <iact:action type="add" startTime="89922">
    <iact:property name="dataType"/>
    <iact:actionData xml:id="d19">
      <inkml:trace xmlns:inkml="http://www.w3.org/2003/InkML" xml:id="stk19" contextRef="#ctx0" brushRef="#br0">14929 15750 0,'22'0'14,"0"-22"-2,1 22-5,21 0-2,44-45 3,-21 23 1,66-22 2,22 44-5,-22-22 4,66-23-6,-22 23 8,-44 0-7,-66 22 6,-1 0-4,-44 0 24</inkml:trace>
    </iact:actionData>
  </iact:action>
  <iact:action type="add" startTime="90384">
    <iact:property name="dataType"/>
    <iact:actionData xml:id="d20">
      <inkml:trace xmlns:inkml="http://www.w3.org/2003/InkML" xml:id="stk20" contextRef="#ctx0" brushRef="#br0">15195 15705 0,'22'0'59,"45"0"-53,21 0 1,45 0 7,0-44-12,-22 22 6,22 0 4,-23 0-8,-43 22 4,-1-22-1,23 22 1,-45 0 2,-22-23-3,0 1 1</inkml:trace>
    </iact:actionData>
  </iact:action>
  <iact:action type="add" startTime="92857">
    <iact:property name="dataType"/>
    <iact:actionData xml:id="d21">
      <inkml:trace xmlns:inkml="http://www.w3.org/2003/InkML" xml:id="stk21" contextRef="#ctx0" brushRef="#br0">22992 13601 0,'0'-22'97,"-23"22"-62,1 0-31,0 0 9,-22 0 0,22 0-5,0 0 0,-23-22 0,23 22 0,-22-22-2,22 22 4,-23 0-5,23-23 6,0 23-3,0-22-3,0 22 4,0 0 0,-1 0-2,1 0 9,0 0-1,0 0 4,0 0-6,0 0 3,0 0-8,-1 0 10,-21 0-12,0 0 4,22 22 6,-23 1-10,23-23 3,0 22-3,-22 0 3,-1-22 0,23 22-1,-22 0 0,0 0-1,22 1 1,-1-23 0,1 22-1,0-22 2,-22 22-2,-1 0 9,23 0-8,-22 0 2,22 0-3,0 1 9,0-1 0,-1 0-9,23 22 19,-22-44-18,22 22 0,0 0 7,0 23 1,0-23 1,0 0-2,0 0-6,0 0 11,0 1 2,0-1-8,0 0-6,22-22 16,-22 22-17,23-22 1,-1 22 8,-22 0-8,22-22 1,0 0 15,0 22-17,0-22 2,0 0 1,23 0 2,-1 0 9,-22 0-16,0 0 6,1 0-5,21 0 2,0 0-1,-22 0 3,23 0-6,-23 0 6,0 0-3,0 0 1,0 0 0,22 0 1,1 0 8,-23 0-11,0 0 3,22-22-1,-21 22-1,-1-44 1,44 22 12,-44 0-2,23 0-13,-45-1 1,44 23 4,-22-44 3,0 44 5,0-22-12,-22 0 4,22 22-3,1 0 0,-23-22 1,22 22 1,0-23 5,0 23-2,-22-22-4,22 0 0,-22 0 5,22 22-2,1-44 1,-23 22 14,22 22-15,-22-23-6,0 1 2,0 0 9,0 0 10,0 0-13,0 0-4,0 0 7,0-23 0,0 23-8,0 0 8,0 0-9,0 0 11,0-1-3,0 1 12,-22 22-23,-1-22 5,23 0-1,-22 22 1,22-22-1,-22 22 0,22-22 7</inkml:trace>
    </iact:actionData>
  </iact:action>
  <iact:action type="add" startTime="94857">
    <iact:property name="dataType"/>
    <iact:actionData xml:id="d22">
      <inkml:trace xmlns:inkml="http://www.w3.org/2003/InkML" xml:id="stk22" contextRef="#ctx0" brushRef="#br0">22150 14177 0,'22'0'26,"0"0"-4,22 0-6,-21 0 5,-1 0-15,0 0-2,22 22 3,1 0 10,-23-22 8,0 0 17,0 0-36,0 0 1,22-22 4,1-22-3,-23 0 1,22-45-1,-22 45-4,45-45 8,-23 23-8,-22-1 8,23 1-8,-23 21 4,0 23-1,0 0 2,-22 0 0,22 0-3,-22 0 36</inkml:trace>
    </iact:actionData>
  </iact:action>
  <iact:action type="add" startTime="100154">
    <iact:property name="dataType"/>
    <iact:actionData xml:id="d23">
      <inkml:trace xmlns:inkml="http://www.w3.org/2003/InkML" xml:id="stk23" contextRef="#ctx0" brushRef="#br0">26314 15550 0,'0'23'206,"44"-23"-102,1 0-96,-23 0 0,22-23 0,45-21 0,-45 22 4,45-22-4,-45 21 0,0-21-4,45 22 8,-45-22-8,-22 44 16,0-22-16</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1911">
    <iact:property name="dataType"/>
    <iact:actionData xml:id="d0">
      <inkml:trace xmlns:inkml="http://www.w3.org/2003/InkML" xml:id="stk0" contextRef="#ctx0" brushRef="#br0">16480 2016 0,'22'0'80,"111"0"-78,22 0 3,110 0 5,23 0-1,111 0-3,88 0 2,111 0 0,-44 0 3,-22 0-5,22 0 5,-200 0-7,-22 0 8,-66 0-7,-89 0 3,-66 0 1,-67-22-3,-22 22 2,0-22 80</inkml:trace>
    </iact:actionData>
  </iact:action>
  <iact:action type="add" startTime="2634">
    <iact:property name="dataType"/>
    <iact:actionData xml:id="d1">
      <inkml:trace xmlns:inkml="http://www.w3.org/2003/InkML" xml:id="stk1" contextRef="#ctx0" brushRef="#br0">18695 2481 0,'0'0'1,"155"0"5,22-44 0,66 44 2,23 0 1,-22 0-2,0 0 7,21 0-12,-65 0 6,21 0 0,-44 0 0,-66 0 2,-22 0-4,-45 0 2,0 0 3</inkml:trace>
    </iact:actionData>
  </iact:action>
  <iact:action type="add" startTime="31543">
    <iact:property name="dataType"/>
    <iact:actionData xml:id="d2">
      <inkml:trace xmlns:inkml="http://www.w3.org/2003/InkML" xml:id="stk2" contextRef="#ctx0" brushRef="#br0">26823 5339 0,'89'22'24,"88"0"-16,89 0 1,88 0-2,200-22 1,111 0 3,66 0-3,-23 0 0,23 0 0,-133 0 0,0 0-3,-221 0 6,-111 0-3,-89 0 0,-89 0-3,23-44 6,-66 22 3</inkml:trace>
    </iact:actionData>
  </iact:action>
  <iact:action type="add" startTime="32369">
    <iact:property name="dataType"/>
    <iact:actionData xml:id="d3">
      <inkml:trace xmlns:inkml="http://www.w3.org/2003/InkML" xml:id="stk3" contextRef="#ctx0" brushRef="#br0">28152 5184 0,'89'-23'18,"132"23"-14,90 0 4,87 0 2,267 0-4,44 0 5,21 0-6,46 0 6,-45 0-3,-244 0 0,-177 0-3,-66 0 4,-45 0 0,-44 0-2,-88 0 1,-23 0 0,-22 0 120</inkml:trace>
    </iact:actionData>
  </iact:action>
  <iact:action type="add" startTime="38353">
    <iact:property name="dataType"/>
    <iact:actionData xml:id="d4">
      <inkml:trace xmlns:inkml="http://www.w3.org/2003/InkML" xml:id="stk4" contextRef="#ctx0" brushRef="#br0">11319 8174 0,'-22'0'137,"44"0"-113,22 22-10,-22 0 1,0-22-3,0 22-4,1 1 12,21-1 2,-44 0-12,22-22 121,22 0-125,-21-22 4,21-67 0,0 23-3,45-45-1,-23 45 3,1-23 2,-1 22-5,23-21 4,-23 21-4,1 45-2,-1-22 5,-44 22 2,0 0-7,0 22 4</inkml:trace>
    </iact:actionData>
  </iact:action>
  <iact:action type="add" startTime="39625">
    <iact:property name="dataType"/>
    <iact:actionData xml:id="d5">
      <inkml:trace xmlns:inkml="http://www.w3.org/2003/InkML" xml:id="stk5" contextRef="#ctx0" brushRef="#br0">13622 7665 0,'-22'0'14,"-22"0"3,22 0-10,0 0 4,-23 0-6,1 0 5,22 0-3,0 0 0,-1 0 1,1 0 0,0 0 2,-22 0-1,22 22-3,22 0 5,-22-22-7,-1 44 8,1-22-8,0 0 5,0 1-2,-22-23 1,22 22 2,-1 0-4,1-22 3,22 22-1,-22-22 8,22 22 1,0 23-1,0-23-8,0 0 0,0 22 0,0 0 0,22-21 1,23 21-2,-23 0 3,0 0-6,22 1 8,-22-23 6,0-22-16,-22 22 7,23-22 0,-23 22 5,22-22 26,0 0-23,0 0-9,0 0 10,22 0-10,1 0 0,21 0-1,-21 0-1,-1-22 2,-22 22-1,22-22 3,-22-22 0,23 21-4,-23-21 5,0 22-7,-22-22 4,22-1-1,-22 1 3,0-22-2,0 21 0,0 1 0,0 0 0,-22-1 0,0 1 1,-45 22-1,45 22-2,0-22 4,-22 22-3,0-22 2,21 22-1,1 0 1,-22 0-2,22 0 9,0 0-10,-1 0 2</inkml:trace>
    </iact:actionData>
  </iact:action>
  <iact:action type="add" startTime="40946">
    <iact:property name="dataType"/>
    <iact:actionData xml:id="d6">
      <inkml:trace xmlns:inkml="http://www.w3.org/2003/InkML" xml:id="stk6" contextRef="#ctx0" brushRef="#br0">13689 8971 0,'0'0'2,"-45"0"14,1 0-6,0 0-8,-23 0 5,23 0 4,0 0-3,22 0 0,-1 0 0,-43 0 0,44 0 7,-22 0-9,21 0 2,1 23-1,-22-1 1,0-22 0,-23 22 3,45 0-5,0-22 6,-22 22-6,44 0 4,-45 1-6,23 21 20,22-22-17,0 0 2,0 22-2,0 1 1,0-1 1,0 0-2,0-22 1,0 23 0,0-1 1,0-22-2,0 23 1,22-23 0,1 22 8,-1-22 0,0-22 16,0 22-23,22 0-2,1-22 5,-1 0-8,0 0 4,-22 0 1,23 0 0,-1 0-1,22 0-1,-21 0 0,-23 0 2,22 0-1,0 0 0,-44-22 3,45 0-6,-23 0 6,22-22-2,-22 22-5,23-23 8,-23 23-6,0 0 0,0 0 2,0 22 3,0-45-1,-22 23-7,45-22 10,-45 22-8,22-22 10,-22 21 1,0-21-6,0 22-5,0 0 5,0 0-2,0-45-2,-22 67 2,-1-22 0,-21-22 2,0 22-1,0 22 5,21 0 3,1 0-2,0 0-4,0 0-7,0 0 9,0 0-1</inkml:trace>
    </iact:actionData>
  </iact:action>
  <iact:action type="add" startTime="49521">
    <iact:property name="dataType"/>
    <iact:actionData xml:id="d7">
      <inkml:trace xmlns:inkml="http://www.w3.org/2003/InkML" xml:id="stk7" contextRef="#ctx0" brushRef="#br0">21574 8019 0,'22'0'65,"22"22"-49,-44 0-10,23 23 3,-1-45-2,-22 22-1,22-22 3,-22 22 6,22 0 33,22-22-31,23 0-6,-23-44-7,89-45 5,-22 1-2,22-23 2,-67 66-2,89-65 3,-88 21-3,21 23 2,-44 43-1,1-21-2,-23 44 2,-22-22 2</inkml:trace>
    </iact:actionData>
  </iact:action>
  <iact:action type="add" startTime="50695">
    <iact:property name="dataType"/>
    <iact:actionData xml:id="d8">
      <inkml:trace xmlns:inkml="http://www.w3.org/2003/InkML" xml:id="stk8" contextRef="#ctx0" brushRef="#br0">19979 9503 0,'-22'22'15,"66"23"10,23-23-16,-45 22 0,44 0-3,-21-22 4,-23 23-2,22-23-1,-22 0 1,0 0 0,1-22 74,-1 0-74,22-44-3,23 0 6,-23-1 0,0-21-9,45-1 13,44-21-13,-45 21 13,45-21-10,-66 43 0,-1 23 1,0-22 2,1 22 2</inkml:trace>
    </iact:actionData>
  </iact:action>
  <iact:action type="add" startTime="52119">
    <iact:property name="dataType"/>
    <iact:actionData xml:id="d9">
      <inkml:trace xmlns:inkml="http://www.w3.org/2003/InkML" xml:id="stk9" contextRef="#ctx0" brushRef="#br0">22283 15927 0,'22'22'49,"89"-22"-42,44 0 2,88 0-1,45 0 0,22 0 0,23 0 1,-23 0-2,-44 0 3,-45 0-4,-44 0 5,-66 0-6,-45 0 7,-21 0-7,-23 0 1</inkml:trace>
    </iact:actionData>
  </iact:action>
  <iact:action type="add" startTime="52689">
    <iact:property name="dataType"/>
    <iact:actionData xml:id="d10">
      <inkml:trace xmlns:inkml="http://www.w3.org/2003/InkML" xml:id="stk10" contextRef="#ctx0" brushRef="#br0">22770 16392 0,'89'0'31,"44"-22"-21,66 0-5,22-22 7,23 21-8,0-21 8,21 22-8,-65 0 4,21-45 1,-110 67-2,22-22 5,-89 22-5,-22 0-1,1 0 4</inkml:trace>
    </iact:actionData>
  </iact:action>
  <iact:action type="add" startTime="58098">
    <iact:property name="dataType"/>
    <iact:actionData xml:id="d11">
      <inkml:trace xmlns:inkml="http://www.w3.org/2003/InkML" xml:id="stk11" contextRef="#ctx0" brushRef="#br0">19005 15750 0,'66'0'85,"89"0"-76,0-22-2,22-23 1,-22 23 1,23 0-1,-23-22-1,-22 22 2,-23-1 0,-21 23-1,-45 0-1,23 0 2,-45-22 5</inkml:trace>
    </iact:actionData>
  </iact:action>
  <iact:action type="add" startTime="58722">
    <iact:property name="dataType"/>
    <iact:actionData xml:id="d12">
      <inkml:trace xmlns:inkml="http://www.w3.org/2003/InkML" xml:id="stk12" contextRef="#ctx0" brushRef="#br0">19691 15883 0,'22'0'46,"89"0"-40,44-23 3,0-21-1,0 0 1,-44 22-1,0 0 0,-67-1 0,0 1 0,-21 22-1,-1 0 2</inkml:trace>
    </iact:actionData>
  </iact:action>
  <iact:action type="add" startTime="62617">
    <iact:property name="dataType"/>
    <iact:actionData xml:id="d13">
      <inkml:trace xmlns:inkml="http://www.w3.org/2003/InkML" xml:id="stk13" contextRef="#ctx0" brushRef="#br0">13955 15838 0,'44'0'82,"22"0"-78,23-22 7,-23 0-4,-21 22-1,21 0 5,-22 0-6,1 0 6,-23 0-2,0 0-2,22-22 3,-22 22 2,1 0 28</inkml:trace>
    </iact:actionData>
  </iact:action>
  <iact:action type="add" startTime="63312">
    <iact:property name="dataType"/>
    <iact:actionData xml:id="d14">
      <inkml:trace xmlns:inkml="http://www.w3.org/2003/InkML" xml:id="stk14" contextRef="#ctx0" brushRef="#br0">15328 15772 0,'22'-22'82,"22"22"-76,1 0 2,21 0 0,-44 0 6,22 0-12,1-22 8,-1 22-5,0 0 6,-22-23-6,1 23 5,21 0-4,-22 0 12,0 0-1,0 0-9,1 0 17</inkml:trace>
    </iact:actionData>
  </iact:action>
  <iact:action type="add" startTime="63961">
    <iact:property name="dataType"/>
    <iact:actionData xml:id="d15">
      <inkml:trace xmlns:inkml="http://www.w3.org/2003/InkML" xml:id="stk15" contextRef="#ctx0" brushRef="#br0">16502 15705 0,'44'0'114,"22"0"-106,-21 0 0,-1 0-3,0 0 5,23-22-2,-45 22 7,0 0 1</inkml:trace>
    </iact:actionData>
  </iact:action>
  <iact:action type="add" startTime="67089">
    <iact:property name="dataType"/>
    <iact:actionData xml:id="d16">
      <inkml:trace xmlns:inkml="http://www.w3.org/2003/InkML" xml:id="stk16" contextRef="#ctx0" brushRef="#br0">12138 15927 0,'22'0'63,"23"22"-56,21 0 4,-22 23-1,23-1-7,-1 0 5,-21-22 4,-23 0-3,22 1-6,-22-1 9,0 0-8,23-22 77,-23 0-71,22-22 2,0 0-10,45-45 13,-22 23-13,-23 0 7,67-1-1,-67 1 0,22 0 0,1 44-1,-45-23-1,44 1 3,-44 22 0,1-22 0</inkml:trace>
    </iact:actionData>
  </iact:action>
  <iact:action type="add" startTime="70921">
    <iact:property name="dataType"/>
    <iact:actionData xml:id="d17">
      <inkml:trace xmlns:inkml="http://www.w3.org/2003/InkML" xml:id="stk17" contextRef="#ctx0" brushRef="#br0">28928 9835 0,'44'45'95,"45"-1"-85,-23 45 1,0-45-9,1 44 13,-1-21-13,-44-23 12,45 1-12,-45-1 5,22 0 1,-21-22 16,-1-22 16,0 0-32,0 0 1,67-22-2,-45-44 0,22 21 2,1-21 2,-1-45-6,45 45 7,0-45-7,-1 45 6,23-45-6,-88 44 3,65 23 0,-65 0 1,21 22-3,-22-1 4,-21 1 4</inkml:trace>
    </iact:actionData>
  </iact:action>
  <iact:action type="add" startTime="84881">
    <iact:property name="dataType"/>
    <iact:actionData xml:id="d18">
      <inkml:trace xmlns:inkml="http://www.w3.org/2003/InkML" xml:id="stk18" contextRef="#ctx0" brushRef="#br0">5471 13402 0,'45'0'56,"21"44"-47,45 0-3,-67-22 1,0 23 5,23-23-4,-23 22-1,-22-22 2,23 23-1,-1-23 0,-22 0-1,0 0 8,0-22 72,23 0-80,-1-44 1,0 22 0,45-45-1,-23 45 2,67-44 0,0-1-1,89-21 0,-45-1 0,44 0 0,-66 23 0,0 22 0,-44 21 0,-44 1 1,-45 22-2,0 0 0</inkml:trace>
    </iact:actionData>
  </iact:action>
  <iact:action type="add" startTime="91167">
    <iact:property name="dataType"/>
    <iact:actionData xml:id="d19">
      <inkml:trace xmlns:inkml="http://www.w3.org/2003/InkML" xml:id="stk19" contextRef="#ctx0" brushRef="#br0">17343 11740 0,'23'0'41,"21"23"-34,22-1 2,-21 22-2,-1-22 3,0 22-1,1-21-1,-45-1-1,22-22 1,22 44-1,-22-22 26,0-22 39,23 0-51,21 0-13,23-66 1,-23-1-1,45-21 1,0 21-1,21-21 0,-21-1-1,-44 0 1,21 45 0,1-22 2,-45 21-3,-22 45 3,0-22-4,1 0 5</inkml:trace>
    </iact:actionData>
  </iact:action>
  <iact:action type="add" startTime="92431">
    <iact:property name="dataType"/>
    <iact:actionData xml:id="d20">
      <inkml:trace xmlns:inkml="http://www.w3.org/2003/InkML" xml:id="stk20" contextRef="#ctx0" brushRef="#br0">20046 11652 0,'22'0'32,"22"0"-23,0 0 1,1 22 0,21 0-7,-22 0 11,23 0-12,-23-22 7,1 23 2,-23-1-4,0-22-2,0 22 13,0-22 31,0 0-41,23 0 7,21-22-9,0-23 3,1-21 2,44 22-5,-67-1 0,22 1 3,1 0 2,-1 22-7,-21-1 8,21 1-8,-66 0 5,22 22-2</inkml:trace>
    </iact:actionData>
  </iact:action>
  <iact:action type="add" startTime="93601">
    <iact:property name="dataType"/>
    <iact:actionData xml:id="d21">
      <inkml:trace xmlns:inkml="http://www.w3.org/2003/InkML" xml:id="stk21" contextRef="#ctx0" brushRef="#br0">19846 13402 0,'0'22'137,"45"-22"-123,21-22-5,1 0-3,65-23 4,-65 45-2,21-22-1,1 0 0,0 22 1,-23 0 2,-22 0-4,-21-22 3</inkml:trace>
    </iact:actionData>
  </iact:action>
  <iact:action type="add" startTime="94098">
    <iact:property name="dataType"/>
    <iact:actionData xml:id="d22">
      <inkml:trace xmlns:inkml="http://www.w3.org/2003/InkML" xml:id="stk22" contextRef="#ctx0" brushRef="#br0">20112 13512 0,'44'0'62,"45"0"-56,-23 0 4,23-44-3,66 44 2,-22-22-2,-44 0 1,-1 22 1,-44 0 0,1-22-2</inkml:trace>
    </iact:actionData>
  </iact:action>
  <iact:action type="add" startTime="95384">
    <iact:property name="dataType"/>
    <iact:actionData xml:id="d23">
      <inkml:trace xmlns:inkml="http://www.w3.org/2003/InkML" xml:id="stk23" contextRef="#ctx0" brushRef="#br0">28750 13180 0,'67'0'40,"-1"0"-30,-21 0-5,-1 0 3,22 22 4,-43 0-5,21 1-1,0-23 2,-22 44 7,23-44-14,-1 44 10,-22-22-4,0 1 3,0-1-7,0 0 9,1 0 1,-1-22-5,22 0 26,-22 0-26,45 0 2,66 0-4,-23-44 5,1-23-6,44-21 6,22-23-9,-22 22 13,-44 45-13,-22-22 13,-1 21-13,-43 23 4,-23 0 4</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16504">
    <iact:property name="dataType"/>
    <iact:actionData xml:id="d0">
      <inkml:trace xmlns:inkml="http://www.w3.org/2003/InkML" xml:id="stk0" contextRef="#ctx0" brushRef="#br0">17255 6092 0,'0'0'2,"22"0"82,111-44-77,-22 21 3,44-21-4,-45 22 4,1-22-4,-44 21 4,-23 1-2,-22 22-1,0 0 2</inkml:trace>
    </iact:actionData>
  </iact:action>
  <iact:action type="add" startTime="16951">
    <iact:property name="dataType"/>
    <iact:actionData xml:id="d1">
      <inkml:trace xmlns:inkml="http://www.w3.org/2003/InkML" xml:id="stk1" contextRef="#ctx0" brushRef="#br0">17277 6247 0,'0'22'19,"89"-22"-16,-1 0 8,67 0-7,45 0 8,-23 0-8,0-22 9,-22 22-9,0-22 4,-66 0 0,-23-1-1,-44 23 1</inkml:trace>
    </iact:actionData>
  </iact:action>
  <iact:action type="add" startTime="38733">
    <iact:property name="dataType"/>
    <iact:actionData xml:id="d2">
      <inkml:trace xmlns:inkml="http://www.w3.org/2003/InkML" xml:id="stk2" contextRef="#ctx0" brushRef="#br0">23833 3367 0,'22'0'48,"23"0"-41,43 0 2,23 0 0,22 0-2,0 0 2,22 0-3,-22-22 5,-45 22-6,-43-22 4,-1 22-1,-22 0-1</inkml:trace>
    </iact:actionData>
  </iact:action>
  <iact:action type="add" startTime="39136">
    <iact:property name="dataType"/>
    <iact:actionData xml:id="d3">
      <inkml:trace xmlns:inkml="http://www.w3.org/2003/InkML" xml:id="stk3" contextRef="#ctx0" brushRef="#br0">23922 3544 0,'-22'23'16,"44"-1"1,44-22-13,23 0 7,44 0-3,22 0 1,22 0-5,0 0 7,0 0-2,-22 0-2,-44 0 2,0 0-4,-89 0 7,22 0-7,-21 0 1</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22704">
    <iact:property name="dataType"/>
    <iact:actionData xml:id="d0">
      <inkml:trace xmlns:inkml="http://www.w3.org/2003/InkML" xml:id="stk0" contextRef="#ctx0" brushRef="#br0">20001 5317 0,'0'0'1,"23"0"19,-1 0-18,0 0 7,22 22-2,-22-22 2,45 0-1,-23 0 0,22 0 0,1 0 0,22 0 0,-1 0 0,1 0-1,-1 0 2,-43 0-2,21 0 2,-44 0 8</inkml:trace>
    </iact:actionData>
  </iact:action>
  <iact:action type="add" startTime="23144">
    <iact:property name="dataType"/>
    <iact:actionData xml:id="d1">
      <inkml:trace xmlns:inkml="http://www.w3.org/2003/InkML" xml:id="stk1" contextRef="#ctx0" brushRef="#br0">20134 5560 0,'67'0'56,"88"0"-47,22 0-1,0 0-2,0 0 2,-66 0 3,-22 0-3,-23 0 1,-22 0-2,-21 0 2</inkml:trace>
    </iact:actionData>
  </iact:action>
  <iact:action type="add" startTime="24208">
    <iact:property name="dataType"/>
    <iact:actionData xml:id="d2">
      <inkml:trace xmlns:inkml="http://www.w3.org/2003/InkML" xml:id="stk2" contextRef="#ctx0" brushRef="#br0">29171 5472 0,'0'0'2,"45"0"12,-23 22-6,0 22 1,22-22-2,0 45 0,-21-23 1,-1-22 4,22 22-7,-22-21 7,0-1-7,-22 0 6,23-22 16,21 0 22,0 0-42,45-89 5,21 45-8,68-89 8,-45 44-8,-1 1 8,1-1-4,-44 1 0,0 43-3,-23 1 6,-44 44-1,-22-22-5</inkml:trace>
    </iact:actionData>
  </iact:action>
  <iact:action type="add" startTime="28144">
    <iact:property name="dataType"/>
    <iact:actionData xml:id="d3">
      <inkml:trace xmlns:inkml="http://www.w3.org/2003/InkML" xml:id="stk3" contextRef="#ctx0" brushRef="#br0">24852 4563 0,'-44'0'211,"22"0"-206,0 0 6,-1 0-7,1 0 18,0 0-11,0 0-3,0 0-1,0 0 25,-1 0 10,1 0-33,-22 0-4,44 23 3,-22-23 3,0 0 13,-23 22 2,23 0-7,0 0-2,0 0-1,0 22 0,0-21-8,22-1-1,0 0 1,-22 0 0,-1 22 1,23-21-2,0-1 2,0 22-1,-22-22 2,22 22-1,-22 1-1,22-23 0,0 22-1,0-22 3,-22 0-6,22 23 8,0-23 0,0 0-4,0 0 10,0 0-11,0 1 10,0-1-11,0 0 3,0 0 7,0 0-10,0 0 12,0 0-10,0 1 8,22-1-6,-22 0-5,22-22 3,0 44 8,23 0 0,-23-21-1,0-23 1,0 0 50,0 0-51,0 0 3,1 0-9,21 0-2,-22 0-1,22 0 5,1 0-2,21 0-3,-44 0-1,45-23 3,-45 23 1,22-22 3,-22 22 2,0-22-1,1 22-10,-1-22 10,0 0-5,0 0 0,0 0 9,0-1-9,-22-21 0,22 22-1,-22-22 1,0 22 3,0-1-3,0 1-3,0 0 7,0 0-8,0 0 5,0 0 14,0-1-10,0 1-1,0 0-4,0 0 10,0-22-4,0 22 2,0-23-9,-22 23 3,0-22-4,22 22 4,-22 0 0,22-23-6,-44 23 8,44 0-5,-22-22-2,-1 21 12,23 1 1,-22 0-4,0 0 65</inkml:trace>
    </iact:actionData>
  </iact:action>
  <iact:action type="add" startTime="36569">
    <iact:property name="dataType"/>
    <iact:actionData xml:id="d4">
      <inkml:trace xmlns:inkml="http://www.w3.org/2003/InkML" xml:id="stk4" contextRef="#ctx0" brushRef="#br0">6091 11364 0,'23'0'55,"21"0"-48,22-22 1,23-23 0,44 23 0,-45-22 1,23 22-1,-22-23 0,-45 45 0,23-22-1,-45 22 1,0-22 1,0 22-1</inkml:trace>
    </iact:actionData>
  </iact:action>
  <iact:action type="add" startTime="37240">
    <iact:property name="dataType"/>
    <iact:actionData xml:id="d5">
      <inkml:trace xmlns:inkml="http://www.w3.org/2003/InkML" xml:id="stk5" contextRef="#ctx0" brushRef="#br0">6402 11607 0,'66'-44'68,"0"22"-62,1-22 3,21-1-1,23 1 1,-44 44-3,-1-44 5,-22 22-6,23 22 1</inkml:trace>
    </iact:actionData>
  </iact:action>
  <iact:action type="add" startTime="59769">
    <iact:property name="dataType"/>
    <iact:actionData xml:id="d6">
      <inkml:trace xmlns:inkml="http://www.w3.org/2003/InkML" xml:id="stk6" contextRef="#ctx0" brushRef="#br0">19049 12981 0,'22'0'25,"0"0"-11,0 0-5,23 0-2,-1 0 2,0 0-2,23 0 3,21 0 1,23 0-9,44 0 7,0 0-2,-44 0 1,0 0 2,22 0-3,-67 0 0,0 0 1,-43 0 1,-1 0-1,22 0 0,-22 0 7</inkml:trace>
    </iact:actionData>
  </iact:action>
  <iact:action type="add" startTime="60426">
    <iact:property name="dataType"/>
    <iact:actionData xml:id="d7">
      <inkml:trace xmlns:inkml="http://www.w3.org/2003/InkML" xml:id="stk7" contextRef="#ctx0" brushRef="#br0">19160 13335 0,'88'-22'38,"23"22"-27,22-22-7,22 0 8,22 22-5,-22-45 2,0 23-5,-22 22 7,-44 0-6,-23-22 6,-44 22-6,1 0 3</inkml:trace>
    </iact:actionData>
  </iact:action>
  <iact:action type="add" startTime="62728">
    <iact:property name="dataType"/>
    <iact:actionData xml:id="d8">
      <inkml:trace xmlns:inkml="http://www.w3.org/2003/InkML" xml:id="stk8" contextRef="#ctx0" brushRef="#br0">19270 10655 0,'-22'0'91,"0"0"-76,0-22-1,0 0 2,0 22-8,0-22-1,-1-1 12,1 1-4,0 0-8,0 22 3,22-22-4,-22 22 1,0-22 11,-1 0-12,1 22 14,0-23-15,0 23 5,0-22 4,0 22-5,22-22-1,-22 22 0,-1 0-2,1-22 18,0 22-16,0-22 19,0 22-13,22-22-6,-22 22 8,0 0 5,-1 0 2,1-22-11,0 22 30,0 0-28,0 0 17,0 0 9,-1 0 9,1 0-33,0 0-8,0 0 19,0 0-4,0 0-15,0 22 6,22 0 2,-23-22-1,1 22-3,22 0 8,0 0-7,0 0-7,0 1 8,0-1-6,0 0 0,0 0 1,0 22 8,0-21-12,22-23 3,-22 22 1,0 0-2,45 0 2,-23 0 6,0 0-6,0 0-1,0 1 9,0-1-9,1-22 1,-1 22-3,0 0 9,0 0-6,0-22-3,0 0 7,1 22-8,-1 0 11,0-22 0,0 0-9,0 23 3,0-1 4,0-22 3,23 0-1,-45 22-9,22-22 3,22 22 7,-22-22-3,0 0-7,1 0 1,-1 0 2,22 0-4,-22 0 4,0 22 1,23-22-7,-1 0 4,-22 22-1,22-22 2,1 0-1,-23 0 7,0 0 2,0 0 58,0-22-62,-22-22 2,0 22-1,0 0-12,0-1 6,0 1 1,0 0 2,0 0-3,0 0 13,0 0-6,0 0 10</inkml:trace>
    </iact:actionData>
  </iact:action>
  <iact:action type="add" startTime="66249">
    <iact:property name="dataType"/>
    <iact:actionData xml:id="d9">
      <inkml:trace xmlns:inkml="http://www.w3.org/2003/InkML" xml:id="stk9" contextRef="#ctx0" brushRef="#br0">5781 10478 0,'0'-22'50,"22"22"-37,23 0 6,-23 0-4,0 0 2,0 0-10,0 0 2,1 0-2,21 0 1,0 0 6,0 0-7,1 0 2,-23 22-2,44 0 1,-21-22 3,21 22-5,1 0 5,21 0-6,-21-22 6,-1 0-6,-44 0 3,22 0 0,1 23 0,-1-23-1,0 22 2,1-22-2,-1 0 2,-22 0-1,45 0 0,-23 0 0,0 22-1,0-22 2,23 22 0,-23-22-3,1 0 2,21 0 1,0 0-2,1 0 3,-1 0-4,-21 0 4,21 0-4,1 0 2,21 0 1,-21 0 2,-1 0-6,0 0 3,1 0 0,-1 0 0,-21 0 0,-1 0 0,0 0 0,-22 0-1,23 0 3,-1 0-4,0 0 2,1 0 0,-1 0 1,-22 0-2,44 0 1,-43 0 0,21 0 2,-22 0-2,0 0 1,0 0-3,23 0 1,-23 0 2,22 22 7,0-22-1,-21 0-7,21 0 1,-22 0-1,0 0 0,0 0 0,23 0 8,-23 0 1,0 0-10,0 0 0,0 0 1,0 0 9,1 0 0,-1 0-11,0 0 12,0 0-12,0 0 4,0 0 4,0 0 3,1 0-2,-1 0-7,0 0 16,0 0 0,0 0-7,0 0-10,0 0 1,1 0 10,-1 0-10,0 0 0,0 0 6,0 0 2,0 0 10,1 0-12,-1 0 10,0 0 0</inkml:trace>
    </iact:actionData>
  </iact:action>
  <iact:action type="add" startTime="82736">
    <iact:property name="dataType"/>
    <iact:actionData xml:id="d10">
      <inkml:trace xmlns:inkml="http://www.w3.org/2003/InkML" xml:id="stk10" contextRef="#ctx0" brushRef="#br0">11983 17854 0,'22'0'25,"23"0"-17,65 0 2,1 0-6,44 0 7,22 0-3,23 0 0,21 0 0,-44 0 0,-66 0 1,22 0-5,-89 0 5,-21 0-2,-1 0 6</inkml:trace>
    </iact:actionData>
  </iact:action>
  <iact:action type="add" startTime="83169">
    <iact:property name="dataType"/>
    <iact:actionData xml:id="d11">
      <inkml:trace xmlns:inkml="http://www.w3.org/2003/InkML" xml:id="stk11" contextRef="#ctx0" brushRef="#br0">12160 18142 0,'23'0'26,"43"0"-19,67 0 1,-22 0 1,66 0-2,0 0 3,0 0-4,0 0-1,-44 0 6,-22 0-1,-44 0-7,-23 0 11,-22 0-12</inkml:trace>
    </iact:actionData>
  </iact:action>
  <iact:action type="add" startTime="85615">
    <iact:property name="dataType"/>
    <iact:actionData xml:id="d12">
      <inkml:trace xmlns:inkml="http://www.w3.org/2003/InkML" xml:id="stk12" contextRef="#ctx0" brushRef="#br0">29614 17322 0,'0'23'65,"22"21"-58,45 0 2,-45 1-1,0-1 0,0 0-1,0-22 3,1 0-2,-23 1 0,22-23 8,0 0-2,44 0-5,89 0 0,45-45 2,110-88-8,-22 0 10,66-22-7,1-44 0,-156 88 1,-44 23 1,0-1 0,-66 23 3,-23 43-6,-44-21 3,23 44 1</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16195">
    <iact:property name="dataType"/>
    <iact:actionData xml:id="d0">
      <inkml:trace xmlns:inkml="http://www.w3.org/2003/InkML" xml:id="stk0" contextRef="#ctx0" brushRef="#br0">13268 7155 0,'0'-22'18,"88"44"0,-43 0-11,66 45 3,-45-1-4,23 1 4,-23-23-4,-22 0 5,45 23-6,-45-45 2,1 22 3,-23-44-2,0 0 17,0 0-10,0 0-8,22 0 1,1 0 1,43-44-2,90-45 1,-23 1-1,-23-1 5,1-44-7,22 22 6,-22 23-3,0-1 0,-22 23-3,-45 44 6,1-23-1,-1 23-4,-66 0-1,22 22 6</inkml:trace>
    </iact:actionData>
  </iact:action>
  <iact:action type="add" startTime="17407">
    <iact:property name="dataType"/>
    <iact:actionData xml:id="d1">
      <inkml:trace xmlns:inkml="http://www.w3.org/2003/InkML" xml:id="stk1" contextRef="#ctx0" brushRef="#br0">5427 8085 0,'22'23'66,"-22"-1"-60,0 22 1,0-22 9,0 0-8,0 0 1,0 1 8</inkml:trace>
    </iact:actionData>
  </iact:action>
  <iact:action type="add" startTime="18480">
    <iact:property name="dataType"/>
    <iact:actionData xml:id="d2">
      <inkml:trace xmlns:inkml="http://www.w3.org/2003/InkML" xml:id="stk2" contextRef="#ctx0" brushRef="#br0">9990 7509 0,'0'0'2,"22"-44"5,22 0-2,1 44 4,-1 0-1,-22 0 9,44 0-9,-21 0-1,-1 22 0,0 22 0,-22 23 3,1-1-3,-1 1 1,-22-1 0,0-22-1,0 1 2,0-1-2,0-22 3,-22 23-4,22-23 2,-23 0 1,1-22-2,89 0 114,21-44-113,67-23 3,-44 45-6,-67 0 3,1 22-1,-23 0 13,0-22-15</inkml:trace>
    </iact:actionData>
  </iact:action>
  <iact:action type="add" startTime="19838">
    <iact:property name="dataType"/>
    <iact:actionData xml:id="d3">
      <inkml:trace xmlns:inkml="http://www.w3.org/2003/InkML" xml:id="stk3" contextRef="#ctx0" brushRef="#br0">19758 7753 0,'0'89'31,"44"-1"-22,-22 45-1,22-44 1,1 44-2,-45-45 1,22-21 1,-22-23-1,0-22 0,22 0 0</inkml:trace>
    </iact:actionData>
  </iact:action>
  <iact:action type="add" startTime="20454">
    <iact:property name="dataType"/>
    <iact:actionData xml:id="d4">
      <inkml:trace xmlns:inkml="http://www.w3.org/2003/InkML" xml:id="stk4" contextRef="#ctx0" brushRef="#br0">22172 7908 0,'0'-22'27,"22"0"-3,22 22-8,1 0-9,-1 0 9,-22 0-1,0 22 0,-22 0-2,23 45-10,-23-45 10,0 44-10,0 1 7,0-45-5,0 22 4,0-22 1,-23 23-4,1-23 4,0 0-1,0-22-5,111-44 110,43-1-106,1 1-1,0 22 1,-44 0 3,-45 0-4,0-1 0</inkml:trace>
    </iact:actionData>
  </iact:action>
  <iact:action type="add" startTime="23223">
    <iact:property name="dataType"/>
    <iact:actionData xml:id="d5">
      <inkml:trace xmlns:inkml="http://www.w3.org/2003/InkML" xml:id="stk5" contextRef="#ctx0" brushRef="#br0">20489 5804 0,'-22'0'57,"-1"0"-47,1 0 13,0 0-2,22 22-14,-44-22 1,22 22 8,-23-22-8,23 22 0,0-22 0,-22 45 1,22-45-1,-1 22 0,23 0 0,-22-22-1,22 22 2,-22-22-1,22 22 1,-22-22-2,0 22 0,22 1 9,-22-23-7,-23 44 7,23-22 33,0-22-33,22 22 1,0 0-11,0 0 21,0 1-6,0-1 10,0 0 5,22 0-23,0 0 46,1-22-44,-1 0-7,0 0-2,0 0 9,0 0-6,0 0-1,0 0 0,23 0 9,-1 0-10,0 0 5,1 0-9,-23-22 10,44 22-10,-44-22 14,1 22-4,21-22 0,-22 22 2,0-22-6,0 22 5,-22-23-5,22 23-1,1-22 8,-23 0-10,22 22 4,0-22-3,0 22 2,-22-22 8,22 22-4,0-22 7,-22 0-7,0-1 20,0 1-23,22 0-4,-22 0 0,0 0 11,0 0-9,0-1 34,0 1-17,0 0 28,-44 0-35,22 22-4,-22-22 2,-1 22-9,23 0 13,0-22-15,0 0 22,-22 22 21,22 0-35,-1 0-5,-21 0 10,22 0-6,0 0-10,0 0 16,-1 0-12,1 0 3,0 0 1,0 0 3,0 0-6,0 0 4,0 0 3,-23 0 4</inkml:trace>
    </iact:actionData>
  </iact:action>
  <iact:action type="add" startTime="29934">
    <iact:property name="dataType"/>
    <iact:actionData xml:id="d6">
      <inkml:trace xmlns:inkml="http://www.w3.org/2003/InkML" xml:id="stk6" contextRef="#ctx0" brushRef="#br0">29459 6070 0,'22'0'11,"1"0"18,-1 0-21,0 44-1,0-22 1,0 22 1,22-21-2,-21-1 2,-1 0-2,-22 0 3,44 0-3,-22-22 32,0 0-29,0 0-2,23 0 2,21 0-5,1-44 6,-23 22-6,22-45 7,23 23-6,0-45 5,-23 1-6,-22 43 6,45-21-6,22 22 7,-67-1-11,22 23 10,-43 0-5,21 0 4,-22 22-5,0 0 3</inkml:trace>
    </iact:actionData>
  </iact:action>
  <iact:action type="add" startTime="39814">
    <iact:property name="dataType"/>
    <iact:actionData xml:id="d7">
      <inkml:trace xmlns:inkml="http://www.w3.org/2003/InkML" xml:id="stk7" contextRef="#ctx0" brushRef="#br0">20444 7797 0,'45'0'103,"21"0"-94,1 0 0,-1-22-1,0 22-1,23 0 2,-23-22-1,-21 22 0,-1 0 1,0-22-2,1 22 1,-1-22-2,-22 22 12,0 0-11,0 0 3,1 0-5,-1 0 23</inkml:trace>
    </iact:actionData>
  </iact:action>
  <iact:action type="add" startTime="41829">
    <iact:property name="dataType"/>
    <iact:actionData xml:id="d8">
      <inkml:trace xmlns:inkml="http://www.w3.org/2003/InkML" xml:id="stk8" contextRef="#ctx0" brushRef="#br0">20400 7953 0,'0'22'16,"22"-22"-8,0 0 0,23 22 1,-23-22-1,44 0 3,1 0-6,21 0 3,45 0 0,22 0 0,-22 0-1,0 0 1,-22 0 1,-45 0-1,1 0 1,-45 0-2,44 0 1</inkml:trace>
    </iact:actionData>
  </iact:action>
  <iact:action type="add" startTime="44280">
    <iact:property name="dataType"/>
    <iact:actionData xml:id="d9">
      <inkml:trace xmlns:inkml="http://www.w3.org/2003/InkML" xml:id="stk9" contextRef="#ctx0" brushRef="#br0">4630 13800 0,'0'0'2,"22"0"37,0 0-26,44 23-6,1-23 2,21 0 2,23 0-5,22 0 0,-22 0 3,-23 0 2,1 0-5,-23 0 1,1 0 1,-45 0-1,0 0 3,-22-23-2,22 23 0,-22-22 7</inkml:trace>
    </iact:actionData>
  </iact:action>
  <iact:action type="add" startTime="44846">
    <iact:property name="dataType"/>
    <iact:actionData xml:id="d10">
      <inkml:trace xmlns:inkml="http://www.w3.org/2003/InkML" xml:id="stk10" contextRef="#ctx0" brushRef="#br0">5205 14022 0,'23'0'17,"43"0"-11,1 0 3,-1 0-1,45 0-1,-45 0 4,-22 0-3,23 0 0,-45 0 0,0 0 2</inkml:trace>
    </iact:actionData>
  </iact:action>
  <iact:action type="add" startTime="47711">
    <iact:property name="dataType"/>
    <iact:actionData xml:id="d11">
      <inkml:trace xmlns:inkml="http://www.w3.org/2003/InkML" xml:id="stk11" contextRef="#ctx0" brushRef="#br0">6867 12383 0,'-22'0'42,"-1"0"-21,1 0-13,0 0 3,-22 0 3,-1 0-6,1 0 8,22 0-9,-22 0 1,-1 0 0,1 0 0,0 0-1,0 0 3,-1 0-4,-21 0 5,21 0-5,1 0 4,22 0-4,-22 0 5,22 0-6,-23 0 3,45 22 2,-44-22-1,22 0 5,0 22 1,0 0 1,-1 0 10,23 1-16,0-1-4,0 0 3,0 0-1,0 0 0,0 0 1,0 0-5,0 1 4,0 21 2,0-22 1,0 0 5,23 0-14,-23 0 42,22-22 1,-22 23-18,22-1-19,22 0 13,-22-22-10,0 0-6,23 0 6,-1 22-7,45-22 5,21 0 4,-43 0-8,21 0 7,-43 0-7,21 0 3,1 0 0,-23 0-1,-22 0 2,0 0-1,0-22-4,1 22 14,-23-22 21,0 0 20,22 22-46</inkml:trace>
    </iact:actionData>
  </iact:action>
  <iact:action type="add" startTime="56383">
    <iact:property name="dataType"/>
    <iact:actionData xml:id="d12">
      <inkml:trace xmlns:inkml="http://www.w3.org/2003/InkML" xml:id="stk12" contextRef="#ctx0" brushRef="#br0">5626 13158 0,'22'0'72,"23"-22"-65,-1 0 4,0 0-5,23-23 5,21 1-7,-21 0 8,-23-1-8,45 23 4,-45-22 0,0 44 0,-22-22 0,45-23 0,-23 45-1,1-44 8,-23 22-11,22 0 5,0 0-1,-22 0-3,23-1 3,-23 1 0,22 0-1,0 0 2,-21 0-2,-1 0 2,0 0 23</inkml:trace>
    </iact:actionData>
  </iact:action>
  <iact:action type="add" startTime="58336">
    <iact:property name="dataType"/>
    <iact:actionData xml:id="d13">
      <inkml:trace xmlns:inkml="http://www.w3.org/2003/InkML" xml:id="stk13" contextRef="#ctx0" brushRef="#br0">25849 11962 0,'0'0'2,"0"-22"2,-22 22 7,0-22-7,22-1 5,-23 23 1,1-22-1,0 22-4,-22-22 7,-1 0-6,1 22 11,22 0-11,-22-22 4,22 22-4,-1 0 1,-21 0 2,0 0-1,22 0 0,0 0-1,-1 0 0,-21 0 10,22 0-7,0 0-5,0 0 4,-23 0-2,1 0 10,22 0-10,-45 22 1,45 0 0,-22-22 3,0 22-5,-1 0 1,23-22 4,-22 23-2,0-1-4,22-22 2,-1 0 2,1 22 1,0 0-5,0-22 3,0 22 9,0-22-9,22 22-1,-23 0 1,-21 1 9,44 21 0,-22-22 1,22 0-11,0 0 1,0 1 7,0 21 3,0-22-6,0 0 4,22 22 0,0-44-8,-22 23 9,22-23-9,-22 22 0,23 0 8,21 0 8,-22-22-1,22 22-6,1 0-2,-23-22 4,0 0 5,0 23-14,0-1-3,0-22 7,1 0 0,-1 0 1,0 0-13,22 0 6,-22 22 3,0-22-3,23 0-4,-1 0 5,-22 0-2,23 0 5,-23 0-8,22 0 6,0 0-4,-22 0 6,1 0-8,21 0 5,-22 0 2,0 0-3,0 0 1,23 0-2,-23 0 3,0 0-4,22 0-1,-22 0 3,0-22 0,23 22-1,-23-22 8,0-1-10,0 23-1,0-22 8,1 0-5,-23 0-1,44 0 1,-22-23 11,0 45-11,-22-22 0,22 22 1,-22-44 0,0 22 3,0 0-3,22 0 6,-22-1-7,0 1 4,0 0-1,0 0-7,0 0 10,0 0-1,0-1-4,0-21 7,0 22 12,0 0-11,0 0-2</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102518">
    <iact:property name="dataType"/>
    <iact:actionData xml:id="d0">
      <inkml:trace xmlns:inkml="http://www.w3.org/2003/InkML" xml:id="stk0" contextRef="#ctx0" brushRef="#br0">27488 13889 0,'22'0'65,"22"22"-64,23 0 5,-1 45 5,1-45-3,21 67 0,23-1 0,0 23 0,-23-22 0,-21-45-2,-1 22 4,23-21-5,-67-23 3,0-22 5,-22 22-7,22-22 56,45 0-55,-1-44 1,23-67 0,-23 22 0,67 1-1,67-23 3,21 0-2,23-22-1,-1 45 3,-21-23-3,-67 67-1,0-1 3,-66 23-1,-23 22 3,-22 0-6,-22 0 7</inkml:trace>
    </iact:actionData>
  </iact:action>
  <iact:action type="add" startTime="106583">
    <iact:property name="dataType"/>
    <iact:actionData xml:id="d1">
      <inkml:trace xmlns:inkml="http://www.w3.org/2003/InkML" xml:id="stk1" contextRef="#ctx0" brushRef="#br0">28064 11873 0,'0'-22'170,"-22"-22"-165,-23 22 2,45 0 2,-44-1 2,22 1-6,0 22 3,0-22 8,-1 22 0,1-22 8,0 22 21,0 0 1,0 0-25,0 0-7,0 0 1,-1 0-4,1 0 2,-22 0 0,0 0-7,22 0 3,-23 0-3,23 0 3,-44 22-1,43-22 9,-21 0-10,22 22 3,0-22-2,22 22 0,-44-22 8,21 23 1,23-1 52,0 0-61,0 0 15,0 0-6,0 0 6,0 0-14,23 1 10,-1-23-13,22 22 2,-22 0 12,0-22-14,0 0-1,23 0 6,-23 22 4,0-22-9,0 0 5,0 0 2,1 0 4,-1 0 5,0 0-11,0 0-5,0 0 11,0 0-9,23 0-1,-23 0 2,0 0-1,0-22-1,0 0 1,0 22 3,0 0-6,-22-22 3,23 22 0,-1 0 8,0-23 1,-22 1 8,22 22-10,-22-22-8</inkml:trace>
    </iact:actionData>
  </iact:action>
  <iact:action type="add" startTime="108304">
    <iact:property name="dataType"/>
    <iact:actionData xml:id="d2">
      <inkml:trace xmlns:inkml="http://www.w3.org/2003/InkML" xml:id="stk2" contextRef="#ctx0" brushRef="#br0">28330 12228 0,'22'0'89,"-22"22"-81,44 0 1,-22 0-2,0 0 7,0-22-6,-22 22-1,23-22 11,21 0 71,0 0-81,1 0 7,-23-22-9,22 22 4,-44-22-2,44 0-1,-22 0 1,1 0 6,-1 0-6,0 22 8,-22-23 9</inkml:trace>
    </iact:actionData>
  </iact:action>
  <iact:action type="add" startTime="110479">
    <iact:property name="dataType"/>
    <iact:actionData xml:id="d3">
      <inkml:trace xmlns:inkml="http://www.w3.org/2003/InkML" xml:id="stk3" contextRef="#ctx0" brushRef="#br0">27444 12228 0,'0'22'9,"44"-22"13,-22 0-14,0 0 0,0 0 7,45 0-13,-45 0 15,22 0-9,-22 0-1,1 0 1,-1 0-1,22 0 11,-22 0-10,0 0-2,23-22 5,-1 0 2,-22 22 12,0-23-17</inkml:trace>
    </iact:actionData>
  </iact:action>
  <iact:action type="add" startTime="111112">
    <iact:property name="dataType"/>
    <iact:actionData xml:id="d4">
      <inkml:trace xmlns:inkml="http://www.w3.org/2003/InkML" xml:id="stk4" contextRef="#ctx0" brushRef="#br0">27510 12383 0,'67'0'37,"43"0"-29,23 0 0,44 0 1,-44 0-1,-44 0 0,22 0-1,-67 0 2,-22 0 6</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1211">
    <iact:property name="dataType"/>
    <iact:actionData xml:id="d0">
      <inkml:trace xmlns:inkml="http://www.w3.org/2003/InkML" xml:id="stk0" contextRef="#ctx0" brushRef="#br0">8683 3744 0,'-22'0'153,"-45"0"-151,23 0 3,22 0 1,-45 0 2,45 0 6,-22 0-11,0 0 5,-1 0 1,1 0-3,0 0 2,-23 0 0,45 0 0,-22 0 1,22 0-1,-23 0 0,23 0 0,0 0 0,-22 22 0,0-22-1,-1 0 2,23 0 9,-22 22-13,22 0 6,0-22-5,-23 22 1,23-22 2,0 23-2,0-23 1,22 22 1,-45 0-1,23-22 0,0 22 0,-22 0 0,0 22 1,21-21 6,1-1-6,0 0-3,0 0 5,0-22-4,22 22 1,0 0-2,-22 1 4,22 21 5,0-22-4,0 22 5,0-22-11,22 23 2,0-23 3,0 0-3,-22 0 2,22 0 3,0 0-9,23 23 4,-23-45 1,0 22 1,22 0-2,-22-22 11,23 22-10,-23-22-1,0 0 2,45 0-1,-1 22 0,-22-22 1,1 0-3,21 0 5,-22 0-4,1 0 2,-1 0-4,0 0 7,1 0-9,-23 0 6,0 0 12,0 0-9,0 0-5,0-44 1,0 44 2,1-44-2,-1-1-2,0 1 2,-22 0-1,22 0 2,0-23 1,0 45-2,0-22 7,-22 22-8,23-1 4,-23 1 3,22 22-7,0-22 2,-22 0 6,22 0 2,-22 0-10,22-1 1,-22 1 0,0 0 0,0 0-1,0 0 1,0-22 9,-22 21 80,22 1-87,-22 0-5,22 0 22,-22 22-22,22-22 6,-22 0-6,22-1 11,-23 1 0</inkml:trace>
    </iact:actionData>
  </iact:action>
  <iact:action type="add" startTime="3084">
    <iact:property name="dataType"/>
    <iact:actionData xml:id="d1">
      <inkml:trace xmlns:inkml="http://www.w3.org/2003/InkML" xml:id="stk1" contextRef="#ctx0" brushRef="#br0">10831 5427 0,'0'-22'89,"-22"0"-76,-22 22-3,0 0-3,-1-22 3,1 22-5,0 0 5,22 0 4,0 0-6,-1 0 2,1 0 3,-22 0 3,22 22 1,0-22-6,-23 22-6,23-22 11,0 22-4,0-22 0,0 22-3,0-22 6,22 23-6,-23-23 6,23 22 2,0 22-10,0-22 2,0 0-2,0 23 1,0-23 0,0 0 2,0 0-1,23 22-2,21-21-1,-22 21 1,22-22 2,-22 22-1,1-44 4,-1 22-9,22 23 6,0-23-2,-21-22 18,-23 22-17,22-22 0,0 0 15,0 0-7,0 0-7,0 0-1,0 0 0,23 0 2,-23 0-3,0 0-1,0 0 3,0 0 2,0 0-6,23 0 6,-1 0-7,-22 0 4,22-22 1,1 0 4,-23 0-10,22-1 5,-22 23 0,1-22 2,-1 22-4,0-22 2,-22 0-1,22 22 2,0-22-1,0-22 16,-22 21 3,0 1-22,0 0 6,0 0-5,0 0 1,0 0 3,0-1 6,0 1 1,-44 0-12,44 0 2,-22 0 5,0 0-7,0 0 3,-23-23 0,1 1 0</inkml:trace>
    </iact:actionData>
  </iact:action>
  <iact:action type="add" startTime="8787">
    <iact:property name="dataType"/>
    <iact:actionData xml:id="d2">
      <inkml:trace xmlns:inkml="http://www.w3.org/2003/InkML" xml:id="stk2" contextRef="#ctx0" brushRef="#br0">14043 3279 0,'22'0'55,"0"0"-47,1 0 3,-1 22 3,0 0-7,0 0 1,-22 0 1,22 0 6,0-22-6,-22 23 8,22-23 0,1 0 6,-1 0-17,44 0 4,-21 0-4,43 0 2,23 0 2,44-45-2,-66 1 0,88-23 0,-22 1 0,-22 0 0,-45 21 0,-21 1 0,21 22 0,-43 0 0,-23 0 0,0 22 9,-22-23-2</inkml:trace>
    </iact:actionData>
  </iact:action>
  <iact:action type="add" startTime="9708">
    <iact:property name="dataType"/>
    <iact:actionData xml:id="d3">
      <inkml:trace xmlns:inkml="http://www.w3.org/2003/InkML" xml:id="stk3" contextRef="#ctx0" brushRef="#br0">14021 7155 0,'0'-22'25,"44"22"-20,45 0 2,-1 0 1,1 22 0,22 22 0,-45 1 0,-21-1 4,21-22-6,-22 22 1,1-21 2,-23-1 6,0-22 42,44-22-50,-43-45 0,43-21 4,0-23-3,1 22 1,-1 1-5,23-1 8,0 0-4,-23 67-3,-22-22 5,1 22 1,-1 0-6,-22-1 1,0 23 4,22 0-2</inkml:trace>
    </iact:actionData>
  </iact:action>
  <iact:action type="add" startTime="11538">
    <iact:property name="dataType"/>
    <iact:actionData xml:id="d4">
      <inkml:trace xmlns:inkml="http://www.w3.org/2003/InkML" xml:id="stk4" contextRef="#ctx0" brushRef="#br0">20400 4010 0,'-22'0'121,"-22"0"-114,-1 22 10,23-22-10,22 22 2,-44-22-1,0 22 0,44 0 0,-45-22-1,23 22 5,0 1-7,-22-23 3,44 22 1,-22 0-2,-23-22 0,45 22 2,-22-22-2,0 0 2,-22 44 5,21-44 4,1 22-2,0 1 8,0-23-10,0 22 10,0 0 0,0 22 10,22-22-10,0 0-7,0 1-9,0-1 0,0 0 8,0 0 1,0 0-3,22-22 1,0 0 84,0 0-91,0 0-2,22 0 3,1 0 0,-23 0-2,22 0 2,1 0-4,-1 0 5,0 0-2,0 0-2,1-22 4,-1 0-3,0 22 0,-22 0 2,1 0 2,-1-22-6,0 0 2,0 22 2,0-23 7,0 23-9,1 0 2,21-44-1,-22 22 16,0 0 16,-22 0-9,0 0-21,0-1 7,0 1-11,0 0 0,0 0 4,-22 22 1,0-44-8,0 22 13,22-1 1,-22 1-9,-1 22 64,1 0-54,0 0-1,0 0-10,-22 0 7,21 0-1,1 0-8,0 0 6,0 0 2,0 0 1,0 0-6,0 0 8,-1 0 10,1 0 22</inkml:trace>
    </iact:actionData>
  </iact:action>
  <iact:action type="add" startTime="13618">
    <iact:property name="dataType"/>
    <iact:actionData xml:id="d5">
      <inkml:trace xmlns:inkml="http://www.w3.org/2003/InkML" xml:id="stk5" contextRef="#ctx0" brushRef="#br0">20156 4652 0,'0'44'39,"23"-44"-29,21 22 1,0 1-4,0 21 3,23-22-7,-23 22 11,1-21 2,-23-23 43,0 0-52,0 0 0,22 0 2,-22-23-1,1 1 1,-1-44-2,0 44 3,-22-1-4,44-21 1,-22 0 2,-22 22 7,0 0-8,22-1 0,-22 1 8</inkml:trace>
    </iact:actionData>
  </iact:action>
  <iact:action type="add" startTime="18860">
    <iact:property name="dataType"/>
    <iact:actionData xml:id="d6">
      <inkml:trace xmlns:inkml="http://www.w3.org/2003/InkML" xml:id="stk6" contextRef="#ctx0" brushRef="#br0">26602 7199 0,'0'23'102,"22"21"-95,22 0 10,-21-22-10,-1 0 2,0-22-1,0 23 0,0-1 0,0-22 25,23 0-7,21 0-18,0 0-2,23 0 4,0-45-1,66-21-5,-45 22 7,23-45-6,-22 23 6,0-23-5,-23 23 0,1 21 4,-45 1 1,-21 22-6,21 0 3,-22 0-1,0 22 9</inkml:trace>
    </iact:actionData>
  </iact:action>
  <iact:action type="add" startTime="22546">
    <iact:property name="dataType"/>
    <iact:actionData xml:id="d7">
      <inkml:trace xmlns:inkml="http://www.w3.org/2003/InkML" xml:id="stk7" contextRef="#ctx0" brushRef="#br0">7797 13446 0,'22'22'81,"0"22"-75,23 1 4,21-23 0,-44 22-5,0-22 7,0-22-8,-22 23 13,45-23 65,-1-23-74,-22 23-3,67-66 6,-45 44-6,23-23 6,-45 23-3,0 22-2,-22-22 1,22 22 1,0 0 5</inkml:trace>
    </iact:actionData>
  </iact:action>
  <iact:action type="add" startTime="38004">
    <iact:property name="dataType"/>
    <iact:actionData xml:id="d8">
      <inkml:trace xmlns:inkml="http://www.w3.org/2003/InkML" xml:id="stk8" contextRef="#ctx0" brushRef="#br0">18407 13933 0,'66'22'70,"-22"1"-62,23 43 2,-1-44-4,23 45 1,22-1 8,-67-22-14,0-21 14,0-1-12,-21 0 4,-1-22 17,0 0 9,0 0-23,45 0-3,21 0 2,1-67-4,21-21 6,1 21-2,0-43-2,-67 65-2,67-21 6,-45 44-6,-21-23 3,21 23 0,-44 0 2,1 0 5</inkml:trace>
    </iact:actionData>
  </iact:action>
  <iact:action type="add" startTime="41578">
    <iact:property name="dataType"/>
    <iact:actionData xml:id="d9">
      <inkml:trace xmlns:inkml="http://www.w3.org/2003/InkML" xml:id="stk9" contextRef="#ctx0" brushRef="#br0">25494 15152 0,'45'0'82,"21"66"-74,-22-44 1,23 45 0,-1-23-2,-43 0-2,21-22 2,-22 23 5,22-23-7,-22 0 3,23 0 3,-45 0 3,22-22 49,0 0-55,44 0 0,23-44 0,22 0 0,22-23-1,44 23 3,-66 22-1,-1-22-1,23-1-2,-44 45 2,-23-22-1,1 0 2,-23 0 0</inkml:trace>
    </iact:actionData>
  </iact:action>
  <iact:action type="add" startTime="44260">
    <iact:property name="dataType"/>
    <iact:actionData xml:id="d10">
      <inkml:trace xmlns:inkml="http://www.w3.org/2003/InkML" xml:id="stk10" contextRef="#ctx0" brushRef="#br0">26425 12117 0,'-22'0'161,"-1"22"-148,1-22-5,22 44 7,-22-21-3,22-1 1,-22 0-5,0 0 8,22 0-5,0 0-6,-22 0 15,22 23-4,0-23-5,0 22 5,0-22 1,0 1-9,0-1 8,0 0-8,0 0-1,0 0 1,0 0 1,0 0 8,0 23-9,0-1 8,0-22-10,0 0 3,22 23 3,-22-23-6,0 0 4,22 22-4,0-44-1,-22 22 6,0 1-5,0 21 4,22-44-2,-22 22-2,0 0 4,0 0-5,22-22 5,1 45-3,-23-23 11,22 0-8,-22 0 2,22-22-4,0 22 0,0 0 17,-22 0-18,22-22 6,-22 23-7,22-23 4,1 22-7,-1-22 13,0 22 3,22 0 37,-22-22-4,23 0-36,-23 0 9,0 0-17,0 0 7,0-22-6,23 0 7,-45 0-8,22-1-1,0-21 2,-22 22-2,22 0 3,-22 0-3,22 22 0,0-22 3,-22-1-2,22 23 6,-22-22-2,0 0-5,23 0 7,-23-22 2,22 22-9,-22-23 11,0 23-12,0-22 3,0 22 1,0-1-4,0-21 10,0 22-8,0 0 2,-22 0 7,22 0-10,0-1-1,0-21 1,-23 0 12,23 22-13,0 0 11,-22-1-10,22 1 3,0 0 0,-22 0-6,22 0 3,0 0 1,-44-1 0,22-43 10,0 66-11,-23-44 8,23 22 9,0 22-15,-22-23 0,22 23 6,22-22-7,-45 0 0,1 22 1,22-22 8,0 22-10,22-22 3,-23 22-3,1 0 8,0-22-4,0 22 11,0 0 83,0 0-92,0-23 139</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2176">
    <iact:property name="dataType"/>
    <iact:actionData xml:id="d0">
      <inkml:trace xmlns:inkml="http://www.w3.org/2003/InkML" xml:id="stk0" contextRef="#ctx0" brushRef="#br0">8196 3279 0,'-22'-23'96,"-1"1"-88,-21 22 1,0-22-3,22 0 3,-45 0-2,23 0 8,0 0-13,21-1 5,1 23 2,0 0-1,-22-22-1,22 0 1,-23 22 9,23 0-2,0-22 0,0 22-5,0 0 7,0 0 5,-1 0-11,1 0 2,0 0-5,-22 0 8,22 0 1,0 0-9,-1 0-1,-21 0 1,22 0 1,0 0 0,0 0 0,0 0-1,-1 0-3,1 0 6,0 0-6,0 0 6,-22 22-2,21-22 4,1 0-4,0 22-1,0-22-2,0 0 2,0 0 0,0 22 21,-1 1-2,1-23-10,22 22-10,0 0 12,0 0-11,0 0-3,0 0 6,0 0 7,0 1-12,0-1 11,0 0-1,0 0 6,0 0-10,0 0 7,0 1-13,0-1 3,0 0-1,0 0 8,0 0-8,22 0 0,1 23-1,-1-1 10,22-22-8,0 22-1,1-22 0,-1 1 1,0-1-2,1 0 3,-1 0-5,-22-22 6,0 0-6,0 0 7,23 0-7,-23 0 3,22 0 7,-22 0 1,22 0-8,-21 0 0,-1 0 0,0 0 1,0 0-1,0 0 0,0 0 0,1 0 0,-1 0-1,0 0 2,0 0-1,0 0-1,0-22 1,23 22 11,-23-22-14,0 0 4,22-1-2,-44 1 7,44 22-9,-44-22 6,23 0-9,-1 0 6,0 0 8,0 22-7,-22-22 9,22-1-3,-22 1 2,22 0 7,-22 0-2,0 0-14,0 0 7,0 0 4,0-1-5,0 1-7,0 0 10,-22 0 1,0 0 6,22 0 16</inkml:trace>
    </iact:actionData>
  </iact:action>
  <iact:action type="add" startTime="8176">
    <iact:property name="dataType"/>
    <iact:actionData xml:id="d1">
      <inkml:trace xmlns:inkml="http://www.w3.org/2003/InkML" xml:id="stk1" contextRef="#ctx0" brushRef="#br0">9082 2481 0,'-23'-22'64,"1"0"-49,-22 22 3,22 0-12,0-22 3,-23 0-1,23 22 2,-22-23 0,0 1-7,22 22 10,-1 0-7,-21-22 5,22 22 5,0-22-14,0 22 10,-1 0 11,1 0-9,0 0 26,0 0-33,0 0 11,0 0-12,22 22 5,-45-22-5,23 44 1,-22-44 3,22 45 1,0-45-6,0 22 6,-23 0-6,45 0 1,-22-22 3,0 22 0,0 0-1,0 1 6,22-1-4,-22 0-2,22 0 0,0 22 8,0-21-8,0-1 0,0 0 0,0 22 0,0 0 6,22-21 3,0 21-6,0-44-5,-22 22 5,22 0-6,0-22 6,0 22-5,23 1 5,-23-23-9,0 22 12,44 0-12,-43-22 6,21 22 0,-22-22 2,22 22-4,-22-22 4,23 0-4,-1 22 4,0-22-2,-21 0 0,21 0 0,-22 0 0,44 0 1,-43 0-2,-1 0 2,0 0-4,0 0 5,22 0-4,-22 0 1,1 0 2,21 0-1,-22 0 0,22 0-1,-21-22 10,21 0-9,-22 0 16,-22 0-17,0 0 3,0-1-4,22-21 4,-22 22-2,0 0 1,0 0-1,0-1 0,0 1 1,0 0-2,0 0 2,0 0 4,0 0-3,-22 22 1,22-22-8,0-1 10,-22 1-8,0 0 3,0 0 8,-1 0-1,23 0 2,-22-1-3,0 23 18,22-22-7,-22 0 23,22 0-38,-22 0 19,0 0-18</inkml:trace>
    </iact:actionData>
  </iact:action>
  <iact:action type="add" startTime="16759">
    <iact:property name="dataType"/>
    <iact:actionData xml:id="d2">
      <inkml:trace xmlns:inkml="http://www.w3.org/2003/InkML" xml:id="stk2" contextRef="#ctx0" brushRef="#br0">12515 5272 0,'22'0'74,"22"22"-67,1 1 0,-1-1 1,22 0 3,-21 0-6,-23 22 4,44-44-2,-66 22 1,22-22 2,1 0 35,21 0-37,44-22 1,23-88-2,88-46 3,-43 1-2,-24 23 0,68-24-2,-89 46 2,21-1 2,-43 67-2,-23-23 0,-43 23 0,21 22 0,-22 22 7</inkml:trace>
    </iact:actionData>
  </iact:action>
  <iact:action type="add" startTime="18040">
    <iact:property name="dataType"/>
    <iact:actionData xml:id="d3">
      <inkml:trace xmlns:inkml="http://www.w3.org/2003/InkML" xml:id="stk3" contextRef="#ctx0" brushRef="#br0">17609 4209 0,'22'0'74,"67"0"-68,22 0 1,-45-22 7,1 22-11,-23-22 12,0 22-14,-22 0 6,1-22 1</inkml:trace>
    </iact:actionData>
  </iact:action>
  <iact:action type="add" startTime="18471">
    <iact:property name="dataType"/>
    <iact:actionData xml:id="d4">
      <inkml:trace xmlns:inkml="http://www.w3.org/2003/InkML" xml:id="stk4" contextRef="#ctx0" brushRef="#br0">17498 4298 0,'67'0'40,"22"0"-31,43 0-1,46 0-1,-1 0 2,22 0-2,-22 0 0,-66 0 2,-44 0-1,-1 0 1,-22 0-1,-22 0 0</inkml:trace>
    </iact:actionData>
  </iact:action>
  <iact:action type="add" startTime="24496">
    <iact:property name="dataType"/>
    <iact:actionData xml:id="d5">
      <inkml:trace xmlns:inkml="http://www.w3.org/2003/InkML" xml:id="stk5" contextRef="#ctx0" brushRef="#br0">21087 6203 0,'22'0'55,"44"0"-46,23 66-2,22-22 1,-23 23 0,45-1 7,-66-21-13,43-1 9,-43-44-5,-1 44 4,1-22-6,-45-22 7,0 0-3,0 0 0,0 0-3,0 0 6,23 0-6,21 0 6,23 0-6,44-66 3,22-23 1,-22 1 2,0-23-7,66-22 8,-111 44-8,1 45 4,0-22 1,-23 21 2,-22 1-1,-21 44-6,21-22 9,-44 0-11</inkml:trace>
    </iact:actionData>
  </iact:action>
  <iact:action type="add" startTime="26240">
    <iact:property name="dataType"/>
    <iact:actionData xml:id="d6">
      <inkml:trace xmlns:inkml="http://www.w3.org/2003/InkML" xml:id="stk6" contextRef="#ctx0" brushRef="#br0">8240 16591 0,'22'0'31,"22"0"-23,67 0 1,44-22 3,45-22-7,-1 0 6,67-1-8,-1 23 5,1-44 3,-22 44-6,-89 0 3,0-1 3,-66 23-6,-23 0 3,-44 0 0,0 0 2</inkml:trace>
    </iact:actionData>
  </iact:action>
  <iact:action type="add" startTime="27137">
    <iact:property name="dataType"/>
    <iact:actionData xml:id="d7">
      <inkml:trace xmlns:inkml="http://www.w3.org/2003/InkML" xml:id="stk7" contextRef="#ctx0" brushRef="#br0">10898 15816 0,'44'0'77,"23"0"-67,-1 0-1,23 0-3,-1 0 5,45 0-5,-44 0 1,-1 0 3,-21 0 1,-1 0-8,-44 0 10,1 0-8,-1 0 6</inkml:trace>
    </iact:actionData>
  </iact:action>
  <iact:action type="add" startTime="27713">
    <iact:property name="dataType"/>
    <iact:actionData xml:id="d8">
      <inkml:trace xmlns:inkml="http://www.w3.org/2003/InkML" xml:id="stk8" contextRef="#ctx0" brushRef="#br0">11319 16038 0,'44'0'47,"22"0"-41,23-22 6,0-1-4,-1 23 0,-21 0-3,-23 0 6,-22 0-5,0 0 4</inkml:trace>
    </iact:actionData>
  </iact:action>
  <iact:action type="add" startTime="29991">
    <iact:property name="dataType"/>
    <iact:actionData xml:id="d9">
      <inkml:trace xmlns:inkml="http://www.w3.org/2003/InkML" xml:id="stk9" contextRef="#ctx0" brushRef="#br0">12183 12139 0,'0'-22'24,"0"0"-8,-23 22 9,1 0-17,0 0 0,0 0-1,0 0 8,0 0-6,0 0-1,-1 0 15,1 0-14,0 0 0,0 22 7,-22 22-8,21 23 1,1-45-2,22 0-1,0 0 2,0 0 4,-22 0-6,22 23 10,0-23 0,0 0-8,0 22 7,0-21 1,0-1 2,22-22-10,-22 22-2,45 0 4,-23-22-4,0 22 4,0-22-4,0 22 3,23-22-2,-23 0 19,0 0-3,0 0-16,0 0 12,0 0-6,0 0-3,1 0-4,21 0 5,-22 0-6,0 0 4,0 0-1,23 0 8,-23-22 1,0 0-3,0 0 3,0 0-1,-22 0-9,0-1 2,0-43 2,0 44-6,0-23 11,0 23-1,0 0-6,0 0-1,0-22 0,0 22 7,0-23-6,-22 23 6,0-22 2,0 44-10,22-22 3,-22 22-2,-23-23 1,23 23-4,-22-22 3,22 22 2,-23 0 0,23 0-4,-22-22 5,22 22-6,0 0 6,0 0-6,-1 0 1,1 0 2,0 0 2,-44 0-2,21 0-1,1 0 0,-22 0 1,-1 0 0</inkml:trace>
    </iact:actionData>
  </iact:action>
  <iact:action type="add" startTime="37529">
    <iact:property name="dataType"/>
    <iact:actionData xml:id="d10">
      <inkml:trace xmlns:inkml="http://www.w3.org/2003/InkML" xml:id="stk10" contextRef="#ctx0" brushRef="#br0">17321 12272 0,'22'0'65,"23"44"-56,43-22-1,-66 1 0,23 21 1,-23-44-3,0 22-1,0-22 5,0 0 68,45 0-69,-1 0-2,-21-44 5,65-23-8,-21 1 3,0-1 3,43-21-3,1 21 3,-44 1-3,-1 44 0,1-45 1,-22 23 3,-1 22-5,-44 0 1,22 0 0</inkml:trace>
    </iact:actionData>
  </iact:action>
  <iact:action type="add" startTime="38449">
    <iact:property name="dataType"/>
    <iact:actionData xml:id="d11">
      <inkml:trace xmlns:inkml="http://www.w3.org/2003/InkML" xml:id="stk11" contextRef="#ctx0" brushRef="#br0">19138 12272 0,'44'22'95,"-22"-22"-85,0 0 5,0 22-6,0-22 4,1 0 14,21 0-13,0 0-6,23 0 0,-23-22-1,22-22 4,1-23-5,21 45 2,-43-22-1,21 0 3,1-1-2,-23 23 0,-22-22 0,22 44 0,-44-22 0,23 0 0,-1 22 8</inkml:trace>
    </iact:actionData>
  </iact:action>
  <iact:action type="add" startTime="44425">
    <iact:property name="dataType"/>
    <iact:actionData xml:id="d12">
      <inkml:trace xmlns:inkml="http://www.w3.org/2003/InkML" xml:id="stk12" contextRef="#ctx0" brushRef="#br0">18938 13446 0,'22'0'26,"0"0"-22,1 0 4,-1 0 3,44 0-6,-21-22 6,21 22 0,23-22-8,43 0 7,-43 22-5,0-23 11,-23 23-12,1-22 4,-23 22-4,-22 0 4,0 0 1,0 0 1,-22-22 38</inkml:trace>
    </iact:actionData>
  </iact:action>
  <iact:action type="add" startTime="45074">
    <iact:property name="dataType"/>
    <iact:actionData xml:id="d13">
      <inkml:trace xmlns:inkml="http://www.w3.org/2003/InkML" xml:id="stk13" contextRef="#ctx0" brushRef="#br0">19160 13490 0,'22'0'48,"22"0"-42,45 0 1,21 0 1,-43 0 3,-1-22-3,1 22-1,-1-22-1,-44 22 3,1 0-2,21 0 0</inkml:trace>
    </iact:actionData>
  </iact:action>
  <iact:action type="add" startTime="51545">
    <iact:property name="dataType"/>
    <iact:actionData xml:id="d14">
      <inkml:trace xmlns:inkml="http://www.w3.org/2003/InkML" xml:id="stk14" contextRef="#ctx0" brushRef="#br0">24941 16680 0,'22'0'111,"44"44"-100,-44-21-2,23 21-3,-1-22 4,23 22-7,-45-22 9,0 1-7,0 21 6,22-44-7,-44 22 4,22 0 9,23-22 25,-1 0-27,22 0-9,-21 0 3,43 0-3,67-44 2,-22 0 0,44-1 2,-66 23-4,44-22 5,-66 0-5,22 21 2,-67 1 0,0 22 0,-22 0 0,23-22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5T12:11:17.524"/>
    </inkml:context>
    <inkml:brush xml:id="br0">
      <inkml:brushProperty name="width" value="0.05292" units="cm"/>
      <inkml:brushProperty name="height" value="0.05292" units="cm"/>
      <inkml:brushProperty name="color" value="#FF0000"/>
    </inkml:brush>
  </inkml:definitions>
  <iact:action type="add" startTime="5587">
    <iact:property name="dataType"/>
    <iact:actionData xml:id="d0">
      <inkml:trace xmlns:inkml="http://www.w3.org/2003/InkML" xml:id="stk0" contextRef="#ctx0" brushRef="#br0">11562 1883 0,'0'0'3,"67"0"21,-23 0-21,-22 0 4,67 22 2,22-22-1,66 45 1,0-45-3,67 44 5,21-44-5,1 0 1,0 0 2,-22 0 3,-1 0-9,23 0 5,-67 0 3,23 0 2,-45 0-11,-44 0 5,22 0 0,-22 0 5,-44 0-8,-23 0 8,-22 0-7,1 0 6,21 0-7,1 0 8,-1 0-8,45 0 5,-23 0 2,45 0-4,0 0 2,22 0-5,0 0 5,22 0-2,1 0 6,-1 0-7,0 0 5,22 0-9,-44 0 12,23 0-12,-23 0 9,-22 0-6,-1 0 3,-43 0 1,22 0-2,-45 0 2,1 0-1,-1 0 0,-22 0 0,1-22-1,-1 22 2,-22 0-1,22 0 2,-21-22 5,43-1-8,-22 23 0,-21 0 4,21 0-6,22-22 3,-21 22 1,21-22-1,-44 22-1,22 0 8,-21 0-10,21 0 3,0 0 0,1-22 5,-23 22 2</inkml:trace>
    </iact:actionData>
  </iact:action>
  <iact:action type="add" startTime="7683">
    <iact:property name="dataType"/>
    <iact:actionData xml:id="d1">
      <inkml:trace xmlns:inkml="http://www.w3.org/2003/InkML" xml:id="stk1" contextRef="#ctx0" brushRef="#br0">20090 1994 0,'0'0'2,"66"22"2,23-22 4,44 22 0,0 0 0,88 0 0,-21 1-1,65-1 2,46 0 0,-24-22-3,68 0 2,21 0 0,-21 0 0,43 66 3,-43-66-3,-23 0 1,-44 0-4,-44 0 3,-23 0 2,1 0 1,-45 0-9,-66 0 12,-45 0-11,23 0 5,-23-22-1,-22 0 4,-21 22-2,-1-22-5,22 0 4,-22 22 0,0-22 0,23-1 0,-1 1 14,0 0-17,1 22 1,-1-22 12,0 0-10,-22 22-1,0 0 3,23 0-4,-23 0 1,22 0 8,-22 0-6,0 0-2,1 0 3,-1-22-1,0 22-4,22 0 3,-22 0 0,1 0 2,-1 0-2,44 0 0,-44 0 0,23 0-1,-23 0 0,22 0 1,0 0 2,23 0-1,-1 0-1,-44 0-1,45 0 2,-23 0-2,-22 0-1,23 0 4,-1 0 1,-22 0-6,0 0 6,0-22-6</inkml:trace>
    </iact:actionData>
  </iact:action>
  <iact:action type="add" startTime="82771">
    <iact:property name="dataType"/>
    <iact:actionData xml:id="d2">
      <inkml:trace xmlns:inkml="http://www.w3.org/2003/InkML" xml:id="stk2" contextRef="#ctx0" brushRef="#br0">9990 11231 0,'88'0'81,"-21"0"-70,44 0-9,-1 0 12,-21 0-9,0-22 3,-1 0-1,-21-1-1,-23 1 4,-22 22-4,0 0 1</inkml:trace>
    </iact:actionData>
  </iact:action>
  <iact:action type="add" startTime="83313">
    <iact:property name="dataType"/>
    <iact:actionData xml:id="d3">
      <inkml:trace xmlns:inkml="http://www.w3.org/2003/InkML" xml:id="stk3" contextRef="#ctx0" brushRef="#br0">9968 11497 0,'0'22'32,"66"-22"-25,23 0 2,88 0-1,22 0 1,-22 0-1,1 0-1,-46 0 2,-21-22-3,-22 0 2,-23-23 5,1 23-7,-45 0 9</inkml:trace>
    </iact:actionData>
  </iact:action>
  <iact:action type="add" startTime="141186">
    <iact:property name="dataType"/>
    <iact:actionData xml:id="d4">
      <inkml:trace xmlns:inkml="http://www.w3.org/2003/InkML" xml:id="stk4" contextRef="#ctx0" brushRef="#br0">6512 15107 0,'22'0'202,"45"0"-197,21 0 7,-21-22-6,44 0 4,-45 22-6,23-22 9,-45 22-8,22-22 7,1 22-10,-23 0 12,-22 0-12,23 0 9,-45-22-3,22 22-4</inkml:trace>
    </iact:actionData>
  </iact:action>
  <iact:action type="add" startTime="142402">
    <iact:property name="dataType"/>
    <iact:actionData xml:id="d5">
      <inkml:trace xmlns:inkml="http://www.w3.org/2003/InkML" xml:id="stk5" contextRef="#ctx0" brushRef="#br0">6667 15262 0,'45'0'39,"-1"0"-28,-22 0-3,0 0 0,23 0 0,21 0 0,-22 0-1,23 0 2,-1 0-5,-22 0 5,1 0 1,-1 0-5,0 0 5,-21 0-2,21 0 0</inkml:trace>
    </iact:actionData>
  </iact:action>
  <iact:action type="add" startTime="155249">
    <iact:property name="dataType"/>
    <iact:actionData xml:id="d6">
      <inkml:trace xmlns:inkml="http://www.w3.org/2003/InkML" xml:id="stk6" contextRef="#ctx0" brushRef="#br0">10743 15129 0,'22'0'129,"44"0"-122,-21 0 0,-23 0 4,22 0-4,-22 0-1,0 0 3,1 0-1,-1 0 0,22-22 8,-22 22 1,-22-22-6</inkml:trace>
    </iact:actionData>
  </iact:action>
  <iact:action type="add" startTime="156107">
    <iact:property name="dataType"/>
    <iact:actionData xml:id="d7">
      <inkml:trace xmlns:inkml="http://www.w3.org/2003/InkML" xml:id="stk7" contextRef="#ctx0" brushRef="#br0">11009 15174 0,'-23'22'94,"46"-22"-71,-1 0-5,0 0-10,0 0-2,22 0 11,-21 0 7,-1 0-16,0 0 16,0 0-8</inkml:trace>
    </iact:actionData>
  </iact:action>
  <iact:action type="add" startTime="157106">
    <iact:property name="dataType"/>
    <iact:actionData xml:id="d8">
      <inkml:trace xmlns:inkml="http://www.w3.org/2003/InkML" xml:id="stk8" contextRef="#ctx0" brushRef="#br0">9436 16148 0,'66'0'126,"23"0"-118,-22 0 0,21 0 0,-21 0 4,-23 0-8,22 0 5,1 0-2,-23 0 1,-22 0 8</inkml:trace>
    </iact:actionData>
  </iact:action>
  <iact:action type="add" startTime="158498">
    <iact:property name="dataType"/>
    <iact:actionData xml:id="d9">
      <inkml:trace xmlns:inkml="http://www.w3.org/2003/InkML" xml:id="stk9" contextRef="#ctx0" brushRef="#br0">12803 16702 0,'44'0'42,"45"0"-35,21 0 1,45 0-1,23 0 0,-1 0 1,0 0-1,45 0 1,-45 0 3,0 0-5,-66 0 5,-23 0-6,-21 0 6,-45 0-6,-22 22 2</inkml:trace>
    </iact:actionData>
  </iact:action>
  <iact:action type="add" startTime="159179">
    <iact:property name="dataType"/>
    <iact:actionData xml:id="d10">
      <inkml:trace xmlns:inkml="http://www.w3.org/2003/InkML" xml:id="stk10" contextRef="#ctx0" brushRef="#br0">13556 16968 0,'88'0'93,"134"0"-85,-67 0 1,44-22-1,45 0 0,-67-23 0,0 23 0,-44 0 0,-44 22 0,-23-22 1,-44 22-1,1 0 9</inkml:trace>
    </iact:actionData>
  </iact:action>
  <iact:action type="add" startTime="173843">
    <iact:property name="dataType"/>
    <iact:actionData xml:id="d11">
      <inkml:trace xmlns:inkml="http://www.w3.org/2003/InkML" xml:id="stk11" contextRef="#ctx0" brushRef="#br0">26735 17433 0,'0'0'3,"0"22"1,22-22 3,0 0 2,-22 23-3,44-23 3,-21 0-2,-1 0 4,22 0-6,22 0 3,67 0 2,0 0-4,89 0 3,-45 0-2,0 0 2,0-23-2,1 1 2,-23-22-1,22 22 1,-111 22-1,-21 0 0,-23 0 0,0 0 2</inkml:trace>
    </iact:actionData>
  </iact:action>
  <iact:action type="add" startTime="174547">
    <iact:property name="dataType"/>
    <iact:actionData xml:id="d12">
      <inkml:trace xmlns:inkml="http://www.w3.org/2003/InkML" xml:id="stk12" contextRef="#ctx0" brushRef="#br0">26558 17921 0,'22'0'9,"22"0"-4,23 0 3,43 0 0,-21 0-1,44 0 5,22 0-7,-44 0 3,66 0 4,-22 0-5,22 0 3,-22-23-7,-44 1 10,0 0-10,-45 22 5,-22 0 0,-22 0 3,1-22 4</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10T04:46:44.640"/>
    </inkml:context>
    <inkml:brush xml:id="br0">
      <inkml:brushProperty name="width" value="0.05292" units="cm"/>
      <inkml:brushProperty name="height" value="0.05292" units="cm"/>
      <inkml:brushProperty name="color" value="#FF0000"/>
    </inkml:brush>
  </inkml:definitions>
  <iact:action type="add" startTime="11895">
    <iact:property name="dataType"/>
    <iact:actionData xml:id="d0">
      <inkml:trace xmlns:inkml="http://www.w3.org/2003/InkML" xml:id="stk0" contextRef="#ctx0" brushRef="#br0">11186 3722 0,'44'0'110,"-22"0"-102,0 0 1,23 22-2,-1-22 2,0 0-1,23 0 1,-1 0-3,1 0 3,-1 22-1,23-22-1,-1 0 1,1 0-1,44 0 2,-45 0-1,1 0 1,-23 0-1,23 0-1,-22 0 2,-1 0 0,0 0-1,1 0-3,-1 0 7,-21 0-7,21 0 2,1 0 3,-1 0-3,-22 0 1,23 0 4,-1 0-7,-22 0 2,23 0 2,-1 0-1,1 0 0,-23 0 0,23 0-1,-1 0 2,0 0-1,1 0-1,-1 0 2,-21 0-2,21 0 2,-22 0-1,1 0 1,-23 0-2,22 0 2,-22 0-2,0 0 3,1 0-4,-1 0 5,0 0-6,22 22 2,-22-22 14,0 0-18,1 0 6,-1 0 7,0 0 2</inkml:trace>
    </iact:actionData>
  </iact:action>
  <iact:action type="add" startTime="13535">
    <iact:property name="dataType"/>
    <iact:actionData xml:id="d1">
      <inkml:trace xmlns:inkml="http://www.w3.org/2003/InkML" xml:id="stk1" contextRef="#ctx0" brushRef="#br0">15571 3788 0,'23'0'81,"21"0"-72,67 0-2,-23 0-2,1 0 6,44 0-6,-23 0 6,1 0-3,-22 0 0,22 0-1,-67 0 0,22 0 1,-44 0-1,1 0 1,21 0-1,-22 0 9,0 0-5,23 0-5,-1 0 10,0 0-9,-22 0 2,23 0 5,-1 0-11,0 0 7,23 0-5,-23 0 6,0-22-3,1 22-1,-23-22-1,0 22 2,22 0 0,-22 0 176</inkml:trace>
    </iact:actionData>
  </iact:action>
  <iact:action type="add" startTime="15583">
    <iact:property name="dataType"/>
    <iact:actionData xml:id="d2">
      <inkml:trace xmlns:inkml="http://www.w3.org/2003/InkML" xml:id="stk2" contextRef="#ctx0" brushRef="#br0">12360 14000 0,'0'22'15,"44"0"17,-22-22-14,0 0-13,1 0 6,43 0-6,0 0 3,1 0 3,-23 0-7,0 0 5,-21 0-1,-1 0 0,0 0 7,0 0-6,0 0 6</inkml:trace>
    </iact:actionData>
  </iact:action>
  <iact:action type="add" startTime="16127">
    <iact:property name="dataType"/>
    <iact:actionData xml:id="d3">
      <inkml:trace xmlns:inkml="http://www.w3.org/2003/InkML" xml:id="stk3" contextRef="#ctx0" brushRef="#br0">12736 14066 0,'45'0'30,"65"0"-22,45 0 0,23 0 0,65 0 0,-66 0 0,1 0 0,-68 0 0,-21 0 0,-45 0 0,-22 0 1</inkml:trace>
    </iact:actionData>
  </iact:action>
  <iact:action type="add" startTime="157535">
    <iact:property name="dataType"/>
    <iact:actionData xml:id="d4">
      <inkml:trace xmlns:inkml="http://www.w3.org/2003/InkML" xml:id="stk4" contextRef="#ctx0" brushRef="#br0">18207 12139 0,'0'22'89,"0"0"-83,22 1 4,1-1-5,-1 0 3,44 22 0,-44 0 11,45-21-13,-67-1 2,22-22 0,-22 22 2,44 0-6,-22-22 12,0 22 2,1-22 96,21 0-97,22-66-12,-43-1 2,43-21 1,0 21 2,1-44-4,-1 67 6,23-22-7,22-23 7,-45 67-8,45-67 3,0 45 2,-23-22-2,-21 43 2,-1-21-2,-22 22 0,-21 22 2,21-22-1</inkml:trace>
    </iact:actionData>
  </iact:action>
  <iact:action type="add" startTime="164247">
    <iact:property name="dataType"/>
    <iact:actionData xml:id="d5">
      <inkml:trace xmlns:inkml="http://www.w3.org/2003/InkML" xml:id="stk5" contextRef="#ctx0" brushRef="#br0">28507 14288 0,'-22'0'89,"22"22"-75,66 0-6,23-22-1,21 22 1,23-22 2,45 0-4,-46 0 3,23 0-1,1 0 0,-46 0 0,23 0-1,-44 0 2,-23 0-1,1 0 0,-45 0 0,0 0 0</inkml:trace>
    </iact:actionData>
  </iact:action>
  <iact:action type="add" startTime="165151">
    <iact:property name="dataType"/>
    <iact:actionData xml:id="d6">
      <inkml:trace xmlns:inkml="http://www.w3.org/2003/InkML" xml:id="stk6" contextRef="#ctx0" brushRef="#br0">28773 14509 0,'22'0'33,"88"0"-24,46 0-2,65 0 1,-22 0 0,-21 0-2,-1 0 4,0 0-5,-66 0 3,-23 0 3,-21 0-3,-45 0 0,0 0 0</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10T05:16:20.149"/>
    </inkml:context>
    <inkml:brush xml:id="br0">
      <inkml:brushProperty name="width" value="0.05292" units="cm"/>
      <inkml:brushProperty name="height" value="0.05292" units="cm"/>
      <inkml:brushProperty name="color" value="#FF0000"/>
    </inkml:brush>
  </inkml:definitions>
  <iact:action type="add" startTime="20868">
    <iact:property name="dataType"/>
    <iact:actionData xml:id="d0">
      <inkml:trace xmlns:inkml="http://www.w3.org/2003/InkML" xml:id="stk0" contextRef="#ctx0" brushRef="#br0">27134 1972 0,'22'22'98,"0"-22"-85,44 0-6,1 22 2,21-22 0,1 22-2,44-22 2,-22 0-3,44 0 4,-45 0-4,23 0 2,-22 0 2,-22 0-4,-23 0 4,0 0-2,-43 0 1,21 0-2,0 0 2,-22 0-3,1 0 2,-1 0 0,22 0 9,-22 0-5,0 0-8,0 0 5,23 0-3,-1 0 4,-22 0-2,22-22-3,23 22 6,-1-22-3,-21 22-2,21 0 4,1-22-5,-1 22 3,-22 0 2,1 0-4,-1 0 3,0 0-2,-22 0 3,1 0-3,-1 0 0,22 0 2,0 0-2,1 0 1,-1 0 5,-22 0-9,44-22 4,1 22 0,-45-23 1,22 23-3,-21 0 3,21-22 0,-22 22 7,22-22 10,-22 22 35,1 0-45,-1-22-8,0 22 1,22-22-1,-22 22 0,23 0-2,-1 0 4,-22 0-2,22 0 0,-21-22 0</inkml:trace>
    </iact:actionData>
  </iact:action>
  <iact:action type="add" startTime="31347">
    <iact:property name="dataType"/>
    <iact:actionData xml:id="d1">
      <inkml:trace xmlns:inkml="http://www.w3.org/2003/InkML" xml:id="stk1" contextRef="#ctx0" brushRef="#br0">16745 7908 0,'23'0'17,"-1"0"-2,0 0-6,22 0-1,-22 0 0,23 0-1,43-22 0,23 0 3,-22 0-1,21 0-1,-43-1 1,21-43-2,23 44-1,-22 0 2,-1 0 3,1-1-7,-45 1 4,-22 22 1,0-22 7</inkml:trace>
    </iact:actionData>
  </iact:action>
  <iact:action type="add" startTime="32612">
    <iact:property name="dataType"/>
    <iact:actionData xml:id="d2">
      <inkml:trace xmlns:inkml="http://www.w3.org/2003/InkML" xml:id="stk2" contextRef="#ctx0" brushRef="#br0">22017 10256 0,'44'0'279,"23"0"-268,-1-22-3,1 0-3,21-22 6,-21-23-3,-23 67-3,0-66 6,1 44 10,-45-1-5,22 1-9,0 0 26,0 22 120</inkml:trace>
    </iact:actionData>
  </iact:action>
  <iact:action type="add" startTime="113379">
    <iact:property name="dataType"/>
    <iact:actionData xml:id="d3">
      <inkml:trace xmlns:inkml="http://www.w3.org/2003/InkML" xml:id="stk3" contextRef="#ctx0" brushRef="#br0">12914 14421 0,'22'0'79,"0"44"-71,0-22 10,0 0-12,0 23 2,0-23 0,1 44 0,21-44 0,-22 0 4,22 45-8,1-45 4,-45 0 1,44-22-1,-22 22 0,0-22 7,-22 23 1,22-23 144,0-23-152,-22-21 0,23 0 1,-1-1-1,0-21 0,0 22 0,45-23 0,-45 23 0,44-45 1,-22 23-1,1 22 0,-23-1 0,0 23 1,-22 0-2,22 22-1,-22-22 4,44-22 1,-44 21-6,23 23 1,-23-22 2,22 22 4,0-22 1</inkml:trace>
    </iact:actionData>
  </iact:action>
  <iact:action type="add" startTime="116925">
    <iact:property name="dataType"/>
    <iact:actionData xml:id="d4">
      <inkml:trace xmlns:inkml="http://www.w3.org/2003/InkML" xml:id="stk4" contextRef="#ctx0" brushRef="#br0">14420 14376 0,'-22'0'102,"-1"0"-91,-21 0-6,22-22 6,-22 22-6,-1 0 3,1 0 1,22 0-3,0 0 4,0 0 5,-23 0 89,23 0-88,0 0-7,0 0 0,0 0 4,-23 0 20,45 22-18,-22-22-6,22 23 6,-22-1-7,0 0 1,0 0 16,0 22-1,22-22-9,0 1 14,-23-23-27,23 22 13,0 0-6,0 0 8,0 0-1,0 0-9,0 0 9,0 1 1,23-1-1,-1-22 1,0 0 9,0 22-13,0-22 3,0 0-3,1 0-7,21 0 0,-22 22 4,44-22-5,1 0 6,-45 0-5,0 0 1,0 0 4,0 0-6,23 0 22,-23 0-3,0-22-3,0 22-5,0-22 8,1 22-4,-1-22-16,22-1 12,-22 1 33,-22 0-32,0 0 6,0 0-11,0 0-8,0 0 2,0-1 3,0-21 6,0 22 3,0 0-4,0 0 12,-22 22 5</inkml:trace>
    </iact:actionData>
  </iact:action>
  <iact:action type="add" startTime="125005">
    <iact:property name="dataType"/>
    <iact:actionData xml:id="d5">
      <inkml:trace xmlns:inkml="http://www.w3.org/2003/InkML" xml:id="stk5" contextRef="#ctx0" brushRef="#br0">9680 12538 0,'22'0'145,"22"22"-140,-22 0 4,45 0-2,-45 0 1,22 1 3,-22-1-6,0 0 6,1-22-6,-1 22 22,22-44 99,-22-22-118,23-23 0,21 1 0,-22-1 1,-22 45-4,23 0 7,-23-22-5,22 21 3,-22-21-4,0 22 5,1 0-9,-1 22 7,0-22 8</inkml:trace>
    </iact:actionData>
  </iact:action>
  <iact:action type="add" startTime="136379">
    <iact:property name="dataType"/>
    <iact:actionData xml:id="d6">
      <inkml:trace xmlns:inkml="http://www.w3.org/2003/InkML" xml:id="stk6" contextRef="#ctx0" brushRef="#br0">14043 8506 0,'22'22'193,"23"1"-178,-23-1 1,0-22-5,0 0-6,0 0 4,0 22-2,0-22 9,23 22 1,-45 0 1,44-22-4,-22 22 10,0-22 8,-22 23-12,23-1-8,-1-22 6,-22 22 6,22-22-10,-22 22 4,22-22-10,-22 22 48</inkml:trace>
    </iact:actionData>
  </iact:action>
  <iact:action type="add" startTime="137533">
    <iact:property name="dataType"/>
    <iact:actionData xml:id="d7">
      <inkml:trace xmlns:inkml="http://www.w3.org/2003/InkML" xml:id="stk7" contextRef="#ctx0" brushRef="#br0">13799 8484 0,'23'0'110,"-23"22"-95,0 0-7,0 1 0,0-1 3,22-22-4,0 44-1,-22-22 6,22-22-5,-22 45 3,22-45-4,0 44 4,23-22 2,-45 0-3,22-22-2,0 22 9,0-22 10,0 0 79,0 0-79,1 0-4,-1 0 2,0 0-16,0 0-1,-22-44 8,22 22-7,-22-22-1,0 21 2,0-43-2,0 22 3,0 21-4,0 1 4,0-22-4,-22 44 2,22-22 1,0 0-2,-22 0 9,0-1 17,0 23-26,-1-44 0,1 22 1,-22 0 0,-45 0 2,45-1-4,-22 1 4,-1-22-2,1 44-2,-23-22 3,67 22-2,0 0 2,0 0-1,0 0 105</inkml:trace>
    </iact:actionData>
  </iact:action>
  <iact:action type="add" startTime="138956">
    <iact:property name="dataType"/>
    <iact:actionData xml:id="d8">
      <inkml:trace xmlns:inkml="http://www.w3.org/2003/InkML" xml:id="stk8" contextRef="#ctx0" brushRef="#br0">14087 9880 0,'-66'0'47,"44"22"-39,0-22 0,-23 22 3,1 0-3,0 22-2,-1-21 1,23 21 1,0-22 4,-22 22-4,22-22 0,22 23-5,0-1 8,0 0-5,0 23 5,0-23-1,0 0-5,0-21 1,0 21 2,0-22 0,22 0 0,22 23 3,0-23 2,1 22-4,-23-22-2,44 0 1,1 0 1,-1 1-1,-21-1-2,-1 0 6,-22 0-8,22-22 6,-22 22-2,1-22-2,-1 0 35,22 0-25,-22 0-8,0-44 0,23-23 0,-23 45 1,0-44-1,-22-1-1,22 23 2,0 0-1,-22-1 0,0 1-2,0-22 3,0 21 0,0 1 0,0 0-1,0-1-2,0 23 4,0-44-5,-44 22 4,0 21-1,44 1 3,-22 22-6,-23-22 3,23 0 1,-44 22 2,21-22-8,-65 22 7,65-22-4,1 22 4,0 0-2,22 0 0,-1 0 0,1 0 6,0 0-5</inkml:trace>
    </iact:actionData>
  </iact:action>
  <iact:action type="add" startTime="141780">
    <iact:property name="dataType"/>
    <iact:actionData xml:id="d9">
      <inkml:trace xmlns:inkml="http://www.w3.org/2003/InkML" xml:id="stk9" contextRef="#ctx0" brushRef="#br0">16391 7930 0,'44'23'79,"-22"-23"-69,1 44 2,21 0-10,-22 0 13,0-21-10,0 21-1,23 0 4,-23-22 9,-22 0-10,22-22 161,0 0-160,22 0 3,-21-22 4,65-22-9,-44 22 2,23-22 0,-23-1 0,67 23 2,-45-22-4,-21 22 5,21-23-4,23 1 3,-67 22 3,22 22-4,-22-22 5</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10T05:16:20.149"/>
    </inkml:context>
    <inkml:brush xml:id="br0">
      <inkml:brushProperty name="width" value="0.05292" units="cm"/>
      <inkml:brushProperty name="height" value="0.05292" units="cm"/>
      <inkml:brushProperty name="color" value="#FF0000"/>
    </inkml:brush>
  </inkml:definitions>
  <iact:action type="add" startTime="5209">
    <iact:property name="dataType"/>
    <iact:actionData xml:id="d0">
      <inkml:trace xmlns:inkml="http://www.w3.org/2003/InkML" xml:id="stk0" contextRef="#ctx0" brushRef="#br0">15660 3544 0,'-22'23'149,"22"21"-148,0-22 11,0 0-4,0 0 1,0 0-2,0 1 2,0-1-1,0 0 0,0 0-1,0 0 1,0 0 9,0 1 9,0-1-5,0 0-4,0 0 17,0 0-20,0 0 4,0 0-12,0 1 4,0 21 5,0-22 2,0 0-3,0 0 5,22 1-3,-22-1-12,0 0 12,22 0-1,-22 0 2,22 0 0,-22 0-2,22-22-7,1 23 0,-1-1 17,-22 0-17,22-22 0,-22 22-1,44-22 2,-22 22 6,1 0 17,-1-22 103,0 0-108,0 0-22,0-44 6,0 0 3,0 22-7,-22-1 18,23 1-10,-1-22 21,-22 22-6,22 22-20,-22-22 4,0 0 12,0-1-17,0 1-2,0-22 7,0 22-5,0 0 6,0-23-8,0 23 28,0 0-27,0 0 16,-22 22-9,22-22 2,0-23-1,-22 23 1,22 0-10,-23 0 3,23 0 12,-22 0-12,0-23 7,22 23 4,-22 0-15,-22 0 13,44 0-6,-22 0-6,-1 22 1,1-23 8,0 23 11,0 0 171,0 0-190,0 0 35,-1 0-6</inkml:trace>
    </iact:actionData>
  </iact:action>
  <iact:action type="add" startTime="9085">
    <iact:property name="dataType"/>
    <iact:actionData xml:id="d1">
      <inkml:trace xmlns:inkml="http://www.w3.org/2003/InkML" xml:id="stk1" contextRef="#ctx0" brushRef="#br0">8129 3965 0,'-44'0'111,"44"-22"-101,-22 22 3,-23 0-4,1-22 1,22 0 5,0 22-8,0 0 1,0-22 0,-1 22 1,23-22-2,-22-1 0,-22 23 3,22-22 4,0 22-4,22-22 6,-45 22 160,1 0-161,22 0-5,22 44-5,-44 23 6,44-23-5,-23 0 2,23-21 0,0 21 3,0 0-5,0 1 5,0-1-6,0-22 6,0 22-6,0 1 3,0-23 8,0 0-8,0 0-3,0 0 4,0 0 14,0 0-14,23-22-1,-23 23 1,22-1 7,0-22-8,-22 22 1,22 0-3,22 0 10,-21 0-8,21-22 0,-22 23 8,22-1-2,1-22-4,-23 0 14,0 22-7,0-22 54,0 0-30,0 0-25,0 0 7,1 0 0,21 0-22,0 0 23,-22 0-8,1-22-7,-1 22 24,0-22 39,-22-1-55,0-21-9,0 22-3,0 0 5,0 0-3,0-45 1,0 45-1,0 0 2,0-22-2,-22-1 3,22 23-2,-22 0 0,22 0 0,-23 22 0,23-22 0,0 0 1,0-1-3,-22 23 5,22-22-5,0 0 4,0 0 2,-22-22 6,22 21 63,-22 23-67,22-22-7,0-22 10</inkml:trace>
    </iact:actionData>
  </iact:action>
  <iact:action type="add" startTime="11485">
    <iact:property name="dataType"/>
    <iact:actionData xml:id="d2">
      <inkml:trace xmlns:inkml="http://www.w3.org/2003/InkML" xml:id="stk2" contextRef="#ctx0" brushRef="#br0">7841 1595 0,'0'-22'104,"-22"22"-79,0 0-17,0 0 1,0 0-5,-23 0 7,45 22-3,-44 0 0,0-22-3,22 0 3,-23 22 2,1 1-4,22-23 2,0 22 0,0 0 2,-23-22 6,23 22-10,0 0 2,-22-22 8,44 22-8,-22-22-1,22 22 4,-23 1-3,1-1 7,22 0-7,0 0-1,0 22 2,0 1-3,0-23 3,0 0 0,0 0-1,0 0-1,22 0 3,1 1-1,-1-1 5,0 0 4,0-22 29,0 0-32,22 0-7,-21 0 0,21 0 0,-22 0-1,44 0 1,-21-44 1,-1 44-1,-22-23 0,23-21 0,43 0 1,-44 0-1,-21 21 0,-1 1 0,22 0-2,-22 0 4,22-22-1,1-1 4,-45 23 5,22 22-12,-22-22 7,0-22-8,0 22 11,0-23-9,0 23 2,0 0 7,0-22-8,-22-1 8,0 23-8,-1 0-2,1 0 4,22 0-4,-22 22 4,0 0 7,0-22-10</inkml:trace>
    </iact:actionData>
  </iact:action>
  <iact:action type="add" startTime="21493">
    <iact:property name="dataType"/>
    <iact:actionData xml:id="d3">
      <inkml:trace xmlns:inkml="http://www.w3.org/2003/InkML" xml:id="stk3" contextRef="#ctx0" brushRef="#br0">16568 8196 0,'22'0'58,"67"0"-54,66-22 7,44 0-6,-21-22 3,-1-1 2,-22 1-2,-22 0-1,0-1 0,-67 1 3,0 0-2,-21 44-2</inkml:trace>
    </iact:actionData>
  </iact:action>
  <iact:action type="add" startTime="22109">
    <iact:property name="dataType"/>
    <iact:actionData xml:id="d4">
      <inkml:trace xmlns:inkml="http://www.w3.org/2003/InkML" xml:id="stk4" contextRef="#ctx0" brushRef="#br0">16834 8373 0,'111'-22'79,"-45"0"-69,67-44 0,22 21-5,-22 23 5,0-22-6,22 0 4,-89 44 3,1-23-6,-1 1 7,-21 0-4,-23 22-4</inkml:trace>
    </iact:actionData>
  </iact:action>
  <iact:action type="add" startTime="28715">
    <iact:property name="dataType"/>
    <iact:actionData xml:id="d5">
      <inkml:trace xmlns:inkml="http://www.w3.org/2003/InkML" xml:id="stk5" contextRef="#ctx0" brushRef="#br0">26602 7975 0,'22'0'107,"-22"22"-102,22 0 4,0 0 1,1-22-5,-1 22 7,-22 0 2,22-22 140,0 0-147,0 0-2,22-22 7,1-22-7,43-22 4,-43 21-2,65-21 2,-43 21-1,44-43 1,-45 21-2,23 1-1,-23 44 4,-22-23 0,-21 45-4,-1 0 0</inkml:trace>
    </iact:actionData>
  </iact:action>
  <iact:action type="add" startTime="39541">
    <iact:property name="dataType"/>
    <iact:actionData xml:id="d6">
      <inkml:trace xmlns:inkml="http://www.w3.org/2003/InkML" xml:id="stk6" contextRef="#ctx0" brushRef="#br0">8506 13911 0,'0'0'2,"-22"0"4,-1 0 1,1 0 2,0 0 32,0 0 4,22 22-27,-22-22-5,0 22 3,0 1 0,22-1 1,-23 0-9,23 0 0,0 0 7,-22 0-6,22 1-1,0-1 7,0 0 2,0 0-9,0 0 3,0 0 6,0 0-5,0 1 9,0-1-10,0 22 11,0-22-12,0 0-3,0 1 10,0-1-8,0 0-1,0 0 0,0 0 8,22 0-8,-22 23 27,23-45-28,-1 22-2,0 0 19,-22 0-10,22-22-9,-22 22 7,22-22 6,0 22-11,0-22 10,1 22-9,-1 1 0,0-23 0,22 0 1,-44 22 5,22-22-4,0 0-4,1 22 3,21-22-2,-22 0 4,0 0-4,23 22 0,-23-22 2,0 0 2,0 0 1,0 0 46,0 0-34,0 0-9,1 0 16,21 0 2,-22-22-6,0 22-17,0-22-1,0 0-2,23-1 1,-1 1 10,-44 0-11,22 0 12,0 22-5,1 0-7,-1-22 17,0 22-6,-22-22-9,22 22-3,-22-22 4,22-1 8,0 1 17,-22 0-2,0 0-18,0 0-7,0 0 0,0-23 7,0 23-6,0 0 0,-22 0-1,0 0 0,22 0 0,0-1 1,0 1-2,0 0 8,0 0 3,0 0 4,0 0-6,0 0 59,0-23-38,-22 45-28,0 0 24,0-22-27,-1 22 10,1-22 2,0 22-4,0 0-3,22-22 21,-22 0-19,0 22 108,-23 0-105,45-23-7,-44 23-1,22 0 9,0-22-12,0 22 3,-1-22 8,-21 22 27,22 0-26,0 0 0,0 0-14,0 0 15,-1 0-1,1 0 5,0 0 2,0 0 0,0 0-8,0 0-1,-1 0-4,1 0-6,0 0 11,0 0 24,0 0-8</inkml:trace>
    </iact:actionData>
  </iact:action>
  <iact:action type="add" startTime="47269">
    <iact:property name="dataType"/>
    <iact:actionData xml:id="d7">
      <inkml:trace xmlns:inkml="http://www.w3.org/2003/InkML" xml:id="stk7" contextRef="#ctx0" brushRef="#br0">18362 13800 0,'0'23'322,"0"-1"-298,22 0-9,-22 0 17,0 0-22,23-22-8,-23 22 23,22 0-9,0 1 0,0-1 7,0 0 3,0-22-10,-22 22-8,22-22 9,1 22 0,-23 0-2,22-22 1,-22 23 6,22-23-14,0 22 8,0 0 3,0 0 5,1 0-1,-1-22-15,0 22 7,0 0 2,0-22-3,0 23 6,0-23 8,1 0 47,-1 0-68,0 0 18,0 0-17,0 0 24,0 0 39,0 0-49,1 0 5,-1 0 3,-22-23 26,0 1-48,0 0 10,0 0-8,0 0 47,0 0-31,0 0-8,-22 22-3,22-23-8,0 1 1,-23 0 12,1 22-13,22-22 9,-22 22-2,22-22-5,-22 0 13,0 22-6,0-23-7,0 23-2,-1 0 1,1-22 1,0 0-1,0 22 24,0-22-16,0 22-7,0-22 23,-1 22-18,1-22 3,-22 22 4,22 0-3,0-22-10,-1 22 7,1 0 9,0 0 17</inkml:trace>
    </iact:actionData>
  </iact:action>
  <iact:action type="add" startTime="50173">
    <iact:property name="dataType"/>
    <iact:actionData xml:id="d8">
      <inkml:trace xmlns:inkml="http://www.w3.org/2003/InkML" xml:id="stk8" contextRef="#ctx0" brushRef="#br0">18407 14930 0,'22'0'42,"0"22"-37,0 0 5,0 1-5,0-1 8,0 0 0,1-22-7,-23 22 4,22-22 143,0 0-142,0-44-9,22 22 12,1-45-8,21 23-2,-22 0 5,1-23-2,-1 45 2,-22 0 0,22 0-1,1-1 7</inkml:trace>
    </iact:actionData>
  </iact:action>
  <iact:action type="add" startTime="55013">
    <iact:property name="dataType"/>
    <iact:actionData xml:id="d9">
      <inkml:trace xmlns:inkml="http://www.w3.org/2003/InkML" xml:id="stk9" contextRef="#ctx0" brushRef="#br0">17875 17345 0,'22'0'46,"111"0"-37,22-45-2,0 1 4,44 0-6,23-1 3,-67 23 5,0 0-6,22 0 3,-66 0-4,-45 22 1,-21-22 2,-23 22-2</inkml:trace>
    </iact:actionData>
  </iact:action>
  <iact:action type="add" startTime="55501">
    <iact:property name="dataType"/>
    <iact:actionData xml:id="d10">
      <inkml:trace xmlns:inkml="http://www.w3.org/2003/InkML" xml:id="stk10" contextRef="#ctx0" brushRef="#br0">18097 17322 0,'110'0'42,"23"0"-35,44 0 1,23 0 0,-1 0 0,45 0-1,-67 0 1,-44-22 1,-22 22-1,-67-22 1,0 22-2,0 0 1</inkml:trace>
    </iact:actionData>
  </iact:action>
  <iact:action type="add" startTime="63492">
    <iact:property name="dataType"/>
    <iact:actionData xml:id="d11">
      <inkml:trace xmlns:inkml="http://www.w3.org/2003/InkML" xml:id="stk11" contextRef="#ctx0" brushRef="#br0">28307 15728 0,'45'0'64,"-1"0"-56,45-45 1,-23 23-2,23 22 1,44-44 3,-45 44-4,23-44 2,-45 21-2,1 23 1,-45-22-3,0 22 6,0 0-3</inkml:trace>
    </iact:actionData>
  </iact:action>
  <iact:action type="add" startTime="64006">
    <iact:property name="dataType"/>
    <iact:actionData xml:id="d12">
      <inkml:trace xmlns:inkml="http://www.w3.org/2003/InkML" xml:id="stk12" contextRef="#ctx0" brushRef="#br0">28662 16038 0,'22'0'33,"89"-22"-28,-1-1 6,46-21-6,-1 0 2,-67 22 1,45-23 0,-66 23 4,-23 0-2,0 22-8</inkml:trace>
    </iact:actionData>
  </iact:action>
  <iact:action type="add" startTime="66317">
    <iact:property name="dataType"/>
    <iact:actionData xml:id="d13">
      <inkml:trace xmlns:inkml="http://www.w3.org/2003/InkML" xml:id="stk13" contextRef="#ctx0" brushRef="#br0">28485 15174 0,'-23'0'63,"1"0"-47,22-22 0,-44-1-6,22 1-4,0 0 6,0 0-5,-1 0 3,23 0-8,-22-23 16,22 23 7,-22 0-12,0 0-4,0 0 22,0 0 4,0 22-19,-1 0-3,1-22-5,0-1 0,0 23 0,-22-22 8,22 0 17,-23 0-1,23 22 0,0 0-16,0-22-8,0 22 15,-1 0-7,1 0 1,0-22 5,0-1 3,0 23-14,0 0 3,0 0 33,-1 0-7,1 0-23,0 0-1,0 0 0,0 0-8,0 0 0,0 0 8,-1 0 9,1 0-17,0 0 22,0 0 125,-22 0-131,44 23 8,0-1-18,0 0-7,0 22 10,0-22 1,0 1-12,0-1 1,0 0 13,0 0-7,0 0 3,22 0-1,0 0 1,0 1-6,0-1 6,-22 0-9,22-22 0,-22 22 1,23 0 4,-1 0 4,0-22-11,0 22 6,22 1 2,-44-1-6,22-22 1,1 22 9,-1-22-7,0 0-5,0 22 2,0 0 3,22-22 5,-21 22-6,-1 1-2,0-23 1,22 22 1,-22-22-2,-22 22 1,45-22 1,-23 0-1,-22 22 0,22-22 9,0 0 21,0 0-13,0 0-7,1 0 3,-1 0-4,0 0-7,0 0 4,0-22-6,22 0 0,-44 0 0,23-1 0,-1 1 8,0 0 0,0 22-1,-22-22-7,22 0 2,-22 0 110</inkml:trace>
    </iact:actionData>
  </iact:action>
  <iact:action type="add" startTime="69085">
    <iact:property name="dataType"/>
    <iact:actionData xml:id="d14">
      <inkml:trace xmlns:inkml="http://www.w3.org/2003/InkML" xml:id="stk14" contextRef="#ctx0" brushRef="#br0">27089 13490 0,'-22'0'41,"0"0"22,22 22-6,0 1-41,0-1-10,0 0 1,0 22 2,0-22 7,0 1-6,0-1-4,0 0 2,22 22 1,0-22 0,23 0 7,-45 1-9,0-1-1,22-22 2,-22 22 0,22 0 8,0-22-7,-22 22 6,22-22-7,22 22 8,-44 0 1,23-22-10,-1 23 4,0-1-6,22 0 7,-44 0-5,22-22 1,-22 22-2,45 0 1,-23 1 10,0-23-2,0 0 36,0 0-21,0 0-15,1 0 9,-1 0 16,0 0-24,0-23-8,0 1 40,0 0-24,0 22-16,-22-44 25,0 22-17,0-1 2,0 1-4,0 0 17,0 0 28,0 0 26,-22 0-57,0 22-15,22-22 7,-22-1-1,0 1 13,0 0-14,0 22 7,22-22-17,-23 22 16,23-22-10,-22 22 4,0 0-3,22-22 2,-22 0 4,0 22 3,-23 0 1,45-23-17,-22 23 8,0 0-7,0 0 8,0 0-12,22-22 3,-22 22 9,0 0 16,-1 0 6,23-22-16,-22 22-6</inkml:trace>
    </iact:actionData>
  </iact:action>
  <iact:action type="add" startTime="72957">
    <iact:property name="dataType"/>
    <iact:actionData xml:id="d15">
      <inkml:trace xmlns:inkml="http://www.w3.org/2003/InkML" xml:id="stk15" contextRef="#ctx0" brushRef="#br0">18916 14753 0,'0'44'134,"0"1"-125,0-1 3,0 0-9,0 0 5,0 1 3,0-1-3,0 22-3,0-43 3,0 21 2,0-22-4,0 22 2,0-21 0,0-1 2,22 0-4,-22 0 4,0 0-1,0 0 0,0 23-5,0-23 14,22 22-10,-22-22-2,22 23 7,-22-23-8,0 0 1,0 22 2,0 0 2,0-21-4,0-1 4,0 0-4,0 22 2,0-22 8,0 0-8,0 1 2,0-1-2,0 0 7,0 0 1,0 0 2,23-22-13,-23 22 69,0 23 165,0-23-224,0 0 10,0 22-9</inkml:trace>
    </iact:actionData>
  </iact:action>
  <iact:action type="add" startTime="75421">
    <iact:property name="dataType"/>
    <iact:actionData xml:id="d16">
      <inkml:trace xmlns:inkml="http://www.w3.org/2003/InkML" xml:id="stk16" contextRef="#ctx0" brushRef="#br0">26978 13978 0,'23'22'113,"21"0"-107,22 22 1,-43 1 12,21-45-13,-22 22 2,0-22 75,22 0-79,-21-45 7,43-21-6,-44-23 3,22 45 0,-21 22 0,21-22 1,-22 21-1,22 1 0,-21 22-1,21-22 2,-22 0-2,0 22 2,0-22-1,0 0 1,23 0 8,-23-1 7,-22 1-9,22 22-1</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10T05:16:20.149"/>
    </inkml:context>
    <inkml:brush xml:id="br0">
      <inkml:brushProperty name="width" value="0.05292" units="cm"/>
      <inkml:brushProperty name="height" value="0.05292" units="cm"/>
      <inkml:brushProperty name="color" value="#FF0000"/>
    </inkml:brush>
  </inkml:definitions>
  <iact:action type="add" startTime="14046">
    <iact:property name="dataType"/>
    <iact:actionData xml:id="d0">
      <inkml:trace xmlns:inkml="http://www.w3.org/2003/InkML" xml:id="stk0" contextRef="#ctx0" brushRef="#br0">7996 3832 0,'67'0'64,"66"-22"-56,-23 0 1,90 0-2,-23 22 2,22 0-1,-22 0-1,67 0 3,-22 0-3,-1 0 0,23 0 2,-1 0-2,-43 0 2,-23 0 2,0 0-6,0 0 8,-22 0-10,-22 0 11,0 0-12,0 0 8,22 0-1,-44 0-5,0 0 4,22 0 0,-23 0 0,23 0 3,-22 0-4,44 0-1,-66 0 2,21 0 0,-21 0 3,44 0-3,-45 0 1,1 0-5,0 0 8,-1 0-5,-21 0 3,-1 0-7,-44 0 5,23 0 8,-23 0 10,0 0-4,0 0-6,0 0-6,0-22-2,0 22 9,1-22-11,-1 22 13,0 0 25,0 0-36,-22-23 1</inkml:trace>
    </iact:actionData>
  </iact:action>
  <iact:action type="add" startTime="15480">
    <iact:property name="dataType"/>
    <iact:actionData xml:id="d1">
      <inkml:trace xmlns:inkml="http://www.w3.org/2003/InkML" xml:id="stk1" contextRef="#ctx0" brushRef="#br0">15306 3633 0,'0'22'34,"22"-22"-13,66 0-13,23 0 4,66 0-5,-22 0-3,0 0 4,-44 0 0,0 0 2,-45 0-4,1 0 4,-23 0-2,-22 0 0</inkml:trace>
    </iact:actionData>
  </iact:action>
  <iact:action type="add" startTime="15951">
    <iact:property name="dataType"/>
    <iact:actionData xml:id="d2">
      <inkml:trace xmlns:inkml="http://www.w3.org/2003/InkML" xml:id="stk2" contextRef="#ctx0" brushRef="#br0">15439 3788 0,'-23'0'51,"90"22"-39,66-22-5,0 0 3,44 0-2,0 0 0,22 0-2,-110 0 3,-23 0-2,1 0 2,-45 0 8</inkml:trace>
    </iact:actionData>
  </iact:action>
  <iact:action type="add" startTime="23887">
    <iact:property name="dataType"/>
    <iact:actionData xml:id="d3">
      <inkml:trace xmlns:inkml="http://www.w3.org/2003/InkML" xml:id="stk3" contextRef="#ctx0" brushRef="#br0">13711 4475 0,'88'0'72,"1"0"-65,0 0 1,44 0 4,-45 0-7,23 0 3,22 0-1,-22 0 2,21 0-3,-21 0 4,-22 0-2,-1 0 0,1 0 0,-23 0 0,1 0 0,22 0 0,-45 0 0,22 0-2,1 0 4,-23 0-2,0 0 0,23 0 1,-45 0-3,22 0 5,0 0-6,1 0 7,-1 0-6,-22 0 0,23 0 1,-1 0 6,0 0-9,0 0 9,1 0-9,-23 0 4,22 0 1,0 0-1,1 0-3,-1 0 6,0 0-5,-21 0 4,21 0-2,-22 0-2,22 0 11,-22 0-1,1 0-7,-1 0-1,0 0 7,0 0-5,22 0 3,-22 0 8,23 0-18,-23 0 5,0 0 1,22 0 0,-21 0-1,21 0 0,-22 0 0,0 0-1,22 0 0,-21 0 3,-1 0-2,22 0 0,-22 0 0,0 0-1,0 0 1,23 0-2,-23 0 5,0 0-4,0 0 9,0 0-6,1 0-4,-1 0 5,0 0-6,22 0 11,0 0 1,-21 0-9,21 0-2,0 0 5,-22 0-6,0 0 6,45 0-6,-45 0 3,0 0 3,0 0-5,23 0 1,-1 0 5,0 0-8,1 0 8,-1 0-4,0 0-4,0 0 4,23 0 4,-1 0-8,1 0 7,-23 0-5,23 0 1,-23 0 1,22 0 0,1 0 4,-1 0-8,1 0 8,-1 0-8,23 0 5,-23 0-1,1 0 2,-1 0-2,-22 0 0,23 0-3,-1 0 6,-21 0-6,-1 0 6,-22 0-2,44 0-2,-21 0 2,-23 0-5,0 0 5,0 0-1,0 0-1,0 0 13,1 0-7,-1 0 10,0 0 10,0 0-18,0 0 0,0 0 27</inkml:trace>
    </iact:actionData>
  </iact:action>
  <iact:action type="add" startTime="30431">
    <iact:property name="dataType"/>
    <iact:actionData xml:id="d4">
      <inkml:trace xmlns:inkml="http://www.w3.org/2003/InkML" xml:id="stk4" contextRef="#ctx0" brushRef="#br0">4762 5117 0,'45'0'104,"-1"0"-93,0 0-7,23 0 8,-1 0-8,45 0 8,-22 0-8,-1 0 6,1 0-3,44 0 2,-45 0 1,23 0-4,22 0 5,-44 0-6,-1 0 6,1 0-6,21 0 3,-43 0 0,22 0 0,21 0 0,-43 0 0,-1 0-1,-22 0 2,23 0-3,-1 0 4,1 0-2,-1 0 0,1 0 0,21 0 0,23 0 0,0 0 0,-23 0 1,1 0-2,44 0 3,-67 0-4,23 0 4,0 0-6,-23 0 4,23 0 2,-23 0-3,23 0 0,-23 0 8,23 0-13,-23 0 9,1 0-3,-1 0 0,-22 0 0,23 0-1,-23 0-2,0 0 3,-21 0 0,43 0 3,0 22-4,-43-22 0,21 0 2,0 0-2,0 0 0,1 0 1,-1 0 3,0 22-7,-21-22 4,-1 0 1,22 0 3,-22 0-7,0 0 2,0 0 2,1 0-2,-1 0 10</inkml:trace>
    </iact:actionData>
  </iact:action>
  <iact:action type="add" startTime="41848">
    <iact:property name="dataType"/>
    <iact:actionData xml:id="d5">
      <inkml:trace xmlns:inkml="http://www.w3.org/2003/InkML" xml:id="stk5" contextRef="#ctx0" brushRef="#br0">24099 5937 0,'-44'0'74,"-45"22"-69,1 0 6,21 0-7,-22-22 7,-43 22-1,-112-22 2,133 23-6,-22-23 4,0 22-2,23-22 0,-45 22 0,44 0-1,-44 0 2,0 0-1,0 0 0,-22-22 0,21 0 0,1 0 0,23 0 0,43 0 0,-44 0 0,44 0-1,1 0 1,-45 0 1,22 0-2,0 0 2,-44 0 2,23 0-5,-1 23 1,-22-1 2,22 0 2,-22 0-6,44 0 3,-44 0 0,0 0 0,0-22 0,44 23-1,0-1-1,-44-22 2,67 0 2,-1 0-2,0 0-1,23 0 3,-1 0-2,23 0 0,-22 0 1,-1 0-2,1 0 2,22 0-2,-45 0-1,0 0 4,45 0-4,-22 0 2,-1 0 5,1 0-8,44 0 1,-1 0 2,1 0 2,0 0-4,0 0 4</inkml:trace>
    </iact:actionData>
  </iact:action>
  <iact:action type="add" startTime="42969">
    <iact:property name="dataType"/>
    <iact:actionData xml:id="d6">
      <inkml:trace xmlns:inkml="http://www.w3.org/2003/InkML" xml:id="stk6" contextRef="#ctx0" brushRef="#br0">17897 6003 0,'0'0'1,"44"0"6,23 0-1,-1 0 3,67 0-2,22 0 1,22 0 0,89 0-1,-44 0 1,88 0-1,-22 0 2,-22 0 0,22 0-1,-23 0 0,1 0 1,-44 0-2,21 0 2,-43 0-2,-45 0 3,0 0-5,-45 0 3,-21 0 1,22 0 3,-67 0-7,0 0 2,-21 0 0,-1 0 1,22 0 0,-22 0 9,22 0 0,-21 0-1,-1 0 1,22 0-12,-22 0 6,0 0-3,23 0-2,-1 0 1,0 0 1,1 0 0,-1 0 5,0 0-7,0 0 4,-21 0 1,-1 0 0,0 0-3,0 0-3,22 0 5,-21 0-4,-1 0 5,0 0-6,0 0 12,0 0-8,0 0 16</inkml:trace>
    </iact:actionData>
  </iact:action>
  <iact:action type="add" startTime="139776">
    <iact:property name="dataType"/>
    <iact:actionData xml:id="d7">
      <inkml:trace xmlns:inkml="http://www.w3.org/2003/InkML" xml:id="stk7" contextRef="#ctx0" brushRef="#br0">11562 15927 0,'23'0'112,"-1"0"-94,0 44-3,-22-22 9,22 1-7,-22-1 5,22-22 49,0 22-56,0 0 18,-22 0-8,23 0 7,-1-22 114,22 0-142,-22-44 7,22 22-3,-44 0 0,45-23 1,-1 23-2,0-22-1,1 22 1,21-23 6,-44 23-10,0 22 5,1-22 4</inkml:trace>
    </iact:actionData>
  </iact:action>
  <iact:action type="add" startTime="154688">
    <iact:property name="dataType"/>
    <iact:actionData xml:id="d8">
      <inkml:trace xmlns:inkml="http://www.w3.org/2003/InkML" xml:id="stk8" contextRef="#ctx0" brushRef="#br0">14663 13003 0,'0'22'89,"0"0"-80,0 0-5,0 1 4,0-1 4,0 0-8,-22 0 9,22 0-7,0 0 9,0 0-9,0 1 2,0-1 1,0 22-1,0-22 7,0 0-7,0 1 9,22-1-9,-22 0-1,22 0 10,1 0 6,-23 0 0,22 0 10,22-22 24,-22 0 25,0 0-68,23 0 1,-23 0 2,0-22-9,0 22 1,0 0-3,-22-22 3,22 22-2,1-22 1,-1 0 17,-22 0-10,22 22-6,-22-22 5,0-1-4,0-21 6,0 22-7,0 0-1,22 0 0,-22-23-1,0 23 2,22 0-2,-22 0 3,0 0-4,0 0 10,0-1-5,0-21 11,-22 44-9,0-22-11,-22 0 14,-23 22-8,23 0 0,0-22-1,-1 0 0,1 22 2,0 0-1,-1-23 1,23 1-1,0 22 8</inkml:trace>
    </iact:actionData>
  </iact:action>
  <iact:action type="add" startTime="161094">
    <iact:property name="dataType"/>
    <iact:actionData xml:id="d9">
      <inkml:trace xmlns:inkml="http://www.w3.org/2003/InkML" xml:id="stk9" contextRef="#ctx0" brushRef="#br0">9370 9016 0,'22'22'40,"22"-22"-33,-22 0 2,22 0 0,1 0-2,-23 22 2,22-22-1,1 0 0,-1 22-1,0-22 1,23 0 1,-1 0-1,0 0 0,23 0 0,0 0 1,-1 0-1,1 0 1,-1 0-3,45 0 5,-44 0-7,0 0 9,-1 0-8,1 0 1,-1 0 4,23 0-2,-22 0 0,-1 0 0,-21 0 0,21 0 0,1 0 0,22 0-2,-23 0 1,23 0 3,-22 0-2,-23 0 0,1 0 0,-1 0-1,23 0 3,-23 0-4,23 0 5,-1 0-5,1 0 4,-1 0-4,23 0 1,0 0 3,0 0 0,-23 0-5,45 0 2,-22 0 1,0 0 0,22 0 0,-23 0 0,23 0 1,-22 0-1,44 0 0,-44 0-2,44 0 3,0 0 1,-22 0-2,44 0 0,0 0 1,22 0-1,1 0 0,-1 0-1,-22 0 2,1 0-2,-23 0-1,-45 0 4,-21 0 1,44 0-8,-45 0 5,1 0 0,0 0 6,-1 0-11,23 0 4,-22 0 2,21 0-2,23 0 1,-44 0 1,-1 0-2,1 0 2,-23 0 1,1 0-2,-1 0 0,1 0 0,-1 0-2,1 0 1,21 0 5,1 0-5,0 0 0,66-22 1,-23 0 3,1 0-5,0 22-1,22 0 6,-22-22-1,0 22-7,0 0 6,-22 0-2,22 0 5,-45 0-5,-21 0 2,-1-23-2,23 1 1,-67 22-3,22 0 3,23 0 1,21 0-1,-21 0 0,21 0 0,-21 0-1,-1 0 0,23 0 3,-23 0-4,23 0 5,-1 0-5,1 0 5,44 0-7,-22-22 9,22 22-9,22 0 4,-45 0 1,45 0-1,0 0 0,-44 0 0,-22 0 0,-1 0-1,45 0 3,-44 0-2,-1 0-3,1 0 5,0 0-2,-23 0 0,1 0 0,21 0 0,-21 0 1,-1 0-2,23 0 5,-23 0-5,23 0-3,-1 0 7,-21 0 0,21 0-9,-21 0 12,21 0-12,-21 0 5,-1 0 3,1 0-3,-1 0 4,1 0-2,21-22-1,-21 22 0,-1 0-4,1 0 4,-23 0 0,22 0 3,1 0-3,-1 0 1,1 0-2,-1 0 2,1 0-1,-1 0 0,-22 0 1,23-22-2,-45 22 2,22-22-2,1 22-2,21 0 6,-22 0-7,-22 0 6,23 0 2,-23 0-8,44 0 2,-21 0 5,-1 0-3,0 0-2,1 0 1,-1 0 2,0 0 0,23 0-1,-45 0-2,22 0 2,0 0 3,1 0-5,-23 0 1,0 0 4,0 0-6,22 0 3,-22 0 0,1 0 0,-1 0 2,44 0 1,-21 0-8,-1 0 5,0 0 0,0 0 7,-21 0-11,21 0 3,-22 0 9,0 0-2,0 0 26,0 0-16</inkml:trace>
    </iact:actionData>
  </iact:action>
  <iact:action type="add" startTime="179688">
    <iact:property name="dataType"/>
    <iact:actionData xml:id="d10">
      <inkml:trace xmlns:inkml="http://www.w3.org/2003/InkML" xml:id="stk10" contextRef="#ctx0" brushRef="#br0">28374 14864 0,'0'-22'153,"22"22"-139,0 22-5,0-22-2,0 22 1,1 0 0,-1-22 11,-22 22-7,22-22 189,0 0-193,22-22 0,23-44 1,21-23-1,23-22-2,-22 0 3,66 1-1,-22-23 0,0 22 0,0 0 1,-89 89-3,22-44 6,-44 66-7,1-23 5,-1 23 3</inkml:trace>
    </iact:actionData>
  </iact:action>
  <iact:action type="add" startTime="182608">
    <iact:property name="dataType"/>
    <iact:actionData xml:id="d11">
      <inkml:trace xmlns:inkml="http://www.w3.org/2003/InkML" xml:id="stk11" contextRef="#ctx0" brushRef="#br0">27665 13823 0,'-22'0'385,"22"44"-372,-22-22 2,22 0 2,-22 0-1,22 23 9,-22-45-1,22 22-1,0 0-7,0 0 0,0 0 0,0 0-8,0 1 2,0-1 5,0 0-5,0 0 4,0 0-6,0 0 7,0 0 3,0 23-3,0-1 0,22-22 3,0 0-11,-22 1 3,22-23-4,-22 22 1,22 0 10,-22 0-1,22-22-9,0 22 1,-22 0 2,23-22-4,-23 22 2,22-22 0,-22 23 0,22-1 2,22 22 4,-22-44 4,0 22-11,1 0 1,-1 0 2,22 1 6,-22-23-11,23 22 11,-23-22 1,0 22-10,0-22 15,22 0 92,-22 0-102,1 0 8,-1 0-9,0 0-1,-22-22-4,22 0 4,0-1-7,-22 1 11,0-22-11,0 0 4,0 22 4,0-1-3,0-21 0,0 22-3,0 0 3,22 0 2,-22 0 21,0-1-4,0 1-20,0 0 7,0-22 4,0 22 9,-22-1-26,0 1 3,0 0 12,22-22-11,-22 44 2,0-44 2,-1 21-1,1 1 1,22 0-2,-22 22 1,22-22 0,-44 0 0,22 0 9,0 22-9,-1 0-1,1-23 5,0 1 5,0 22-14,0-22 5,0 0 14,-23 22-1,23 0 11,0 0-8,0 0-10,0 0 1,-23 0-7,23 0 0,0 0 2,-22 0-5,22 0 6,0 0-4,-1 0 3</inkml:trace>
    </iact:actionData>
  </iact:action>
  <iact:action type="add" startTime="185592">
    <iact:property name="dataType"/>
    <iact:actionData xml:id="d12">
      <inkml:trace xmlns:inkml="http://www.w3.org/2003/InkML" xml:id="stk12" contextRef="#ctx0" brushRef="#br0">6822 14022 0,'-22'-44'153,"-22"44"-147,-23-23 2,-21 1-1,21-22 3,23 44-2,0-44 0,0 22 1,-1-23-2,23 23-1,0 22 186,0 0-176,-23 0-8,23 0 1,0 0-3,-22 22 5,22-22-5,0 0 4,-1 0-3,23 22 3,-22-22-5,0 0 12,0 0-4,22 23-11,-22-23 25,0 0 2,0 22 6,-1-22-11,23 22-7,-22-22-5,22 44 9,0 0-15,0-21-1,0 21 6,0-22-6,0 22 2,0 1 2,22-1-1,-22-22-1,23 45 1,21-23 0,-44-22 0,44 22 0,-44-21 0,44-1 1,-21 44-2,-1-22 11,0 1-4,0-23-6,-22 0 8,22 0-8,-22 0 0,22 0 1,-22 1-1,0 21 4,22-22 0,-22 0-4,0 0 1,45 23 7,-45-23 0,22-22-8,0 22 8,0 0 8,0 0 3,1-22-14,-1 0-4,22 0-1,-22 0 12,0 22-18,0-22 28,1 0-28,-1 0 9,0 0 2,0 0-4,0 0-1,0 0-1,0 0 2,23 0 1,-23 0 22,0-22-24,0 0 1,23-44 4,-45 44-5,22-1 0,-22 1-1,22-22 3,-22 22-1,0 0-4,0-23 4,0 1 1,0 0 3,0 22 5,0-1-11,22 1 4,-22 0 2,0 0 1,0 0-4,0-22-3,0 21 8,0-21-4,0-22-5,0 43 5,0-21-5,-22 0 4,0 0-6,0-1 5,-23 23 0,1-44 3,22 43-8,-23 1 4,23-22-1,-22 22 3,44 0-4,-44 0 5,22 22 12</inkml:trace>
    </iact:actionData>
  </iact:action>
  <iact:action type="add" startTime="190640">
    <iact:property name="dataType"/>
    <iact:actionData xml:id="d13">
      <inkml:trace xmlns:inkml="http://www.w3.org/2003/InkML" xml:id="stk13" contextRef="#ctx0" brushRef="#br0">27377 14354 0,'22'0'9,"23"0"7,-23 0-8,0 22 0,44 23-3,-21-1 7,-23-22-4,44 22-4,-44-21 8,1-1-8,21 22 8,-22-22-8,0 0 8,22-22 49,1-22-51,-1-66-2,45-1 5,-23 0-10,23-44 2,-23 45 3,-22 21 0,23-21 0,-23 21 0,23 23 3,-45 0-3,0 44-2,-22-22 3,22-1 0</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10T05:24:45.822"/>
    </inkml:context>
    <inkml:brush xml:id="br0">
      <inkml:brushProperty name="width" value="0.05292" units="cm"/>
      <inkml:brushProperty name="height" value="0.05292" units="cm"/>
      <inkml:brushProperty name="color" value="#FF0000"/>
    </inkml:brush>
  </inkml:definitions>
  <iact:action type="add" startTime="26816">
    <iact:property name="dataType"/>
    <iact:actionData xml:id="d0">
      <inkml:trace xmlns:inkml="http://www.w3.org/2003/InkML" xml:id="stk0" contextRef="#ctx0" brushRef="#br0">7509 7953 0,'22'22'67,"45"22"-59,-23-22 0,0 45 1,23-45-2,-23 22 1,0 0-3,1 1 2,-23-45 1,0 22 4,0-22 57,0 0-52,67-22-12,-45-23 8,0-21-8,45-1 2,22 1 2,-23 0-1,23-1 0,-45 45 0,23-45 1,-67 45-2,0 22 0,23-22 3,-23 0-4</inkml:trace>
    </iact:actionData>
  </iact:action>
  <iact:action type="add" startTime="27977">
    <iact:property name="dataType"/>
    <iact:actionData xml:id="d1">
      <inkml:trace xmlns:inkml="http://www.w3.org/2003/InkML" xml:id="stk1" contextRef="#ctx0" brushRef="#br0">10566 8019 0,'88'0'95,"89"0"-85,-22 0-4,45 0 2,-1 0-1,45 0 2,-67 0-1,0 0-1,-66 0 2,0 0-1,-67 0 0</inkml:trace>
    </iact:actionData>
  </iact:action>
  <iact:action type="add" startTime="28576">
    <iact:property name="dataType"/>
    <iact:actionData xml:id="d2">
      <inkml:trace xmlns:inkml="http://www.w3.org/2003/InkML" xml:id="stk2" contextRef="#ctx0" brushRef="#br0">10676 8063 0,'23'45'25,"43"-45"-18,45 0 0,22 0 2,-23 22-2,45-22 5,0 0-8,1 22 4,-68 0 1,-21-22-2,-45 0 2,0 0-1,0 0 0</inkml:trace>
    </iact:actionData>
  </iact:action>
  <iact:action type="add" startTime="34329">
    <iact:property name="dataType"/>
    <iact:actionData xml:id="d3">
      <inkml:trace xmlns:inkml="http://www.w3.org/2003/InkML" xml:id="stk3" contextRef="#ctx0" brushRef="#br0">9059 10079 0,'23'-44'82,"65"44"-77,23 0 2,0-22 1,22-1 0,-23 23 0,68-22 0,-46 0 4,24 0-7,-1 0 6,-67 22-6,45-22 3,-89 0-1,1 22 2,-1-23-1</inkml:trace>
    </iact:actionData>
  </iact:action>
  <iact:action type="add" startTime="34882">
    <iact:property name="dataType"/>
    <iact:actionData xml:id="d4">
      <inkml:trace xmlns:inkml="http://www.w3.org/2003/InkML" xml:id="stk4" contextRef="#ctx0" brushRef="#br0">9857 10190 0,'44'0'45,"67"-22"-36,22-1-2,44-43 2,-44 44-1,0-22-1,-22 21 2,-23 1-1,-44 22 0,-21 0 1,21 0-2</inkml:trace>
    </iact:actionData>
  </iact:action>
  <iact:action type="add" startTime="47296">
    <iact:property name="dataType"/>
    <iact:actionData xml:id="d5">
      <inkml:trace xmlns:inkml="http://www.w3.org/2003/InkML" xml:id="stk5" contextRef="#ctx0" brushRef="#br0">13091 11319 0,'-22'0'81,"-1"0"-66,1 23-7,-22-23 2,0 22-1,-1 0-5,23-22 5,-22 22-1,22 0-1,0 0 2,-45-22-1,45 23-1,0-23 2,-22 44-1,21-44 1,23 22-2,-22 0 2,0 0-2,0-22 3,22 22-4,-22 1 5,22-1-5,0 0 0,0 0 3,0 0 4,0 0-3,0 23 0,22-23 6,-22 0-9,22 0 3,0 0-5,0 23 6,1-45-3,43 44-2,-44-44 4,22 22-1,1 0-2,-1 0 2,0-22-2,-21 22-1,21 1 1,22-23 6,-44 0-10,23 0 6,-1 0 1,-22 0-4,45 0 4,-45 0-2,22 0 0,0 0 0,1-23 0,-23 23 0,0-44 0,22 22 0,-44 0-3,0-22 6,0-1-3,0-21-3,0-1 6,0 23-5,0-22 4,0 21 4,0 23-7,0-22 2,0 22-1,0 0-1,0-1 2,-22-21 3,0 44-7,0-22 2,-23-22 1,-21 21 1,0 23-2,-23-22 2,-44 0-2,45 22 1,-68 0 1,24 0-1,-1 0 0,-22 0 0,44 0 0,22 0 0,45 0 0,0 0 1,22 0-2</inkml:trace>
    </iact:actionData>
  </iact:action>
  <iact:action type="add" startTime="48641">
    <iact:property name="dataType"/>
    <iact:actionData xml:id="d6">
      <inkml:trace xmlns:inkml="http://www.w3.org/2003/InkML" xml:id="stk6" contextRef="#ctx0" brushRef="#br0">13445 12471 0,'-22'0'78,"0"0"-61,0 0-10,-1 0 2,-21 0-1,22 0 0,-22 0 1,22 45-1,-45-45 0,1 22 0,21 22 0,1-44-2,22 22 5,-22 0-4,22 1 10,-1-23-10,1 22-1,22 0 4,-22-22 6,0 0 33,22 22-32,-22 0-4,22 0-5,0 0 8,0 1-9,0-1 4,0 0-6,0 0 3,0 0 0,0 0 3,0 1-3,0-1-2,0 0 5,22 0-4,0 22 3,0-44-4,0 22 4,1 1-7,-1-1 6,0 0 2,0-22 2,0 22-5,0-22 11,0 0-5,1 22-4,-1-22 5,0 0-7,22 0-3,0 0 5,-21 0-1,21-22 0,0 0 0,-22 0-6,23 0 8,-1-23-4,-22 23 2,0 0-2,-22-22 3,0 22-6,22-23 4,-22 1 2,0 0-4,0 21 4,23 1-4,-1-44 4,-22 44 7,22 22-11,-22-22 1,0-1 98,0 1-98,-22 22 2,0 0-2,-23-22 1,-43 22 1,-23-22-1,22 0-1,1 22 2,43 0-1,23 0 0,0 0 0</inkml:trace>
    </iact:actionData>
  </iact:action>
  <iact:action type="add" startTime="60057">
    <iact:property name="dataType"/>
    <iact:actionData xml:id="d7">
      <inkml:trace xmlns:inkml="http://www.w3.org/2003/InkML" xml:id="stk7" contextRef="#ctx0" brushRef="#br0">5959 13069 0,'22'0'50,"22"0"-42,0 0-1,1 0-2,43 0 7,23 0-5,22 0 1,-22 0-3,66-44 4,-89 44-2,-21-22 5,-1 22-8,-21-22 8,-23 22-4,22-22 0</inkml:trace>
    </iact:actionData>
  </iact:action>
  <iact:action type="add" startTime="60792">
    <iact:property name="dataType"/>
    <iact:actionData xml:id="d8">
      <inkml:trace xmlns:inkml="http://www.w3.org/2003/InkML" xml:id="stk8" contextRef="#ctx0" brushRef="#br0">6335 13224 0,'22'0'43,"111"-22"-38,0-22 2,-22 22 2,22 0 2,-23-23 0,-43 45-6,-1 0 2,-44 0 7,1 0-7</inkml:trace>
    </iact:actionData>
  </iact:action>
  <iact:action type="add" startTime="63961">
    <iact:property name="dataType"/>
    <iact:actionData xml:id="d9">
      <inkml:trace xmlns:inkml="http://www.w3.org/2003/InkML" xml:id="stk9" contextRef="#ctx0" brushRef="#br0">4098 9968 0,'22'-22'50,"0"22"-42,45 0-3,21 0 2,1 0 4,0 0-6,43 0 6,-21 0-6,-22 0 6,-1 0-6,1 0 6,-23 0-2,1 0-2,-45 0 3</inkml:trace>
    </iact:actionData>
  </iact:action>
  <iact:action type="add" startTime="64666">
    <iact:property name="dataType"/>
    <iact:actionData xml:id="d10">
      <inkml:trace xmlns:inkml="http://www.w3.org/2003/InkML" xml:id="stk10" contextRef="#ctx0" brushRef="#br0">4164 9946 0,'23'0'25,"132"0"-20,22 0 5,0 22-4,-22 0 1,-44 1 7,22-1-8,-67-22 4,-44 22-4,0-22-1,23 0 5</inkml:trace>
    </iact:actionData>
  </iact:action>
  <iact:action type="add" startTime="67752">
    <iact:property name="dataType"/>
    <iact:actionData xml:id="d11">
      <inkml:trace xmlns:inkml="http://www.w3.org/2003/InkML" xml:id="stk11" contextRef="#ctx0" brushRef="#br0">9015 9858 0,'0'22'148,"44"-22"-136,-21 0 53,-1 0-59,22 0 6,0 0-8,1 0 7,21 0-2,23-45-2,-23 23-1,1-22 6,43-23-3,-65 45-6,21-22 10,-44 22-11,0 22 6</inkml:trace>
    </iact:actionData>
  </iact:action>
  <iact:action type="add" startTime="80066">
    <iact:property name="dataType"/>
    <iact:actionData xml:id="d12">
      <inkml:trace xmlns:inkml="http://www.w3.org/2003/InkML" xml:id="stk12" contextRef="#ctx0" brushRef="#br0">29902 8307 0,'0'0'1,"22"0"63,45 0-59,-23 0 7,45-22-6,44 0-1,-23-1 7,23 23-7,-44-22 6,-45 0 0,-22 22-9,0 0 65,1-22-60,-1 22-2,0 0 5,0 0-1,-22-22-1,22 0 5</inkml:trace>
    </iact:actionData>
  </iact:action>
  <iact:action type="add" startTime="80674">
    <iact:property name="dataType"/>
    <iact:actionData xml:id="d13">
      <inkml:trace xmlns:inkml="http://www.w3.org/2003/InkML" xml:id="stk13" contextRef="#ctx0" brushRef="#br0">30301 8528 0,'44'0'46,"-22"-22"-34,89-44-8,-111 22 3,89 21 1,-67 1 6,0 22-9,0 0 1,-22-22 1</inkml:trace>
    </iact:actionData>
  </iact:action>
  <iact:action type="add" startTime="83056">
    <iact:property name="dataType"/>
    <iact:actionData xml:id="d14">
      <inkml:trace xmlns:inkml="http://www.w3.org/2003/InkML" xml:id="stk14" contextRef="#ctx0" brushRef="#br0">29902 11563 0,'89'0'43,"88"0"-36,-22 0-1,0-22 2,-22 0 6,-44 0-13,-1 0 14,-21 22-11,-1-23 6,-44 23 2</inkml:trace>
    </iact:actionData>
  </iact:action>
  <iact:action type="add" startTime="83504">
    <iact:property name="dataType"/>
    <iact:actionData xml:id="d15">
      <inkml:trace xmlns:inkml="http://www.w3.org/2003/InkML" xml:id="stk15" contextRef="#ctx0" brushRef="#br0">30212 11696 0,'89'0'47,"66"-44"-39,22-1 0,0 1 5,-44 0-10,-44 0 10,-23 21-9,1 1 7,-45 22-7,0 0 8</inkml:trace>
    </iact:actionData>
  </iact:action>
  <iact:action type="add" startTime="87930">
    <iact:property name="dataType"/>
    <iact:actionData xml:id="d16">
      <inkml:trace xmlns:inkml="http://www.w3.org/2003/InkML" xml:id="stk16" contextRef="#ctx0" brushRef="#br0">29947 6180 0</inkml:trace>
    </iact:actionData>
  </iact:action>
  <iact:action type="add" startTime="88889">
    <iact:property name="dataType"/>
    <iact:actionData xml:id="d17">
      <inkml:trace xmlns:inkml="http://www.w3.org/2003/InkML" xml:id="stk17" contextRef="#ctx0" brushRef="#br0">29504 6291 0,'44'0'18,"0"22"-10,0 0-3,23 45 7,-45-45-3,22 22-5,-22 1 3,1-45 1,-1 44-1,0-44 2,-22 22 40,22-22-43,45-22 2,-1-89 3,0 0-3,1 45 0,-45-45 0,44 23 0,-21 21-3,-23 23 7,44-23-4,-66 23-1,23 44 2,-23-22-2,22 0 6</inkml:trace>
    </iact:actionData>
  </iact:action>
  <iact:action type="add" startTime="90225">
    <iact:property name="dataType"/>
    <iact:actionData xml:id="d18">
      <inkml:trace xmlns:inkml="http://www.w3.org/2003/InkML" xml:id="stk18" contextRef="#ctx0" brushRef="#br0">29747 11231 0,'22'0'42,"0"22"-34,23 22-1,21-22-1,-21 23 6,-1-1-4,0-22 0,-44 0 0,44 1-4,-21-1 12,-1-22 42,0 0-49,66-111-2,-65 44-1,-1-43 1,22 21 1,-22 23 1,0 21-1,-22 23 0,23 0 1,-1 22-3,-22-22 6</inkml:trace>
    </iact:actionData>
  </iact:action>
  <iact:action type="add" startTime="91728">
    <iact:property name="dataType"/>
    <iact:actionData xml:id="d19">
      <inkml:trace xmlns:inkml="http://www.w3.org/2003/InkML" xml:id="stk19" contextRef="#ctx0" brushRef="#br0">30988 6180 0,'0'-22'129</inkml:trace>
    </iact:actionData>
  </iact:action>
  <iact:action type="add" startTime="102370">
    <iact:property name="dataType"/>
    <iact:actionData xml:id="d20">
      <inkml:trace xmlns:inkml="http://www.w3.org/2003/InkML" xml:id="stk20" contextRef="#ctx0" brushRef="#br0">30899 13823 0,'22'0'63,"45"0"-55,43 0 2,-21-23-6,-1 1 5,23 0-1,22-22 0,-44 44 0,-45-22 0,22 22 0,-43 0 8</inkml:trace>
    </iact:actionData>
  </iact:action>
  <iact:action type="add" startTime="102850">
    <iact:property name="dataType"/>
    <iact:actionData xml:id="d21">
      <inkml:trace xmlns:inkml="http://www.w3.org/2003/InkML" xml:id="stk21" contextRef="#ctx0" brushRef="#br0">30965 13911 0,'45'0'34,"43"0"-30,1 0 7,66 0-7,-44 0 7,22 0-6,-23 0 7,-21 0-8,0 0 8,-45 0-4,22 0-1,-21 0-1,-23 0 10</inkml:trace>
    </iact:actionData>
  </iact:action>
  <iact:action type="add" startTime="103833">
    <iact:property name="dataType"/>
    <iact:actionData xml:id="d22">
      <inkml:trace xmlns:inkml="http://www.w3.org/2003/InkML" xml:id="stk22" contextRef="#ctx0" brushRef="#br0">28972 15750 0,'22'0'74,"22"0"-65,45 0-5,22-22 6,22-1-2,-23 1 2,-43 22-7,-1-22 7,-44 22 0,23 0 6,-23 0-4</inkml:trace>
    </iact:actionData>
  </iact:action>
  <iact:action type="add" startTime="104385">
    <iact:property name="dataType"/>
    <iact:actionData xml:id="d23">
      <inkml:trace xmlns:inkml="http://www.w3.org/2003/InkML" xml:id="stk23" contextRef="#ctx0" brushRef="#br0">29371 15860 0,'44'0'46,"45"0"-37,21 0-2,67-22 2,23 0-2,-23 0 2,-22 0-2,-66 0 1,-45 22 0,-22 0 0,22-22 0</inkml:trace>
    </iact:actionData>
  </iact:action>
  <iact:action type="add" startTime="107528">
    <iact:property name="dataType"/>
    <iact:actionData xml:id="d24">
      <inkml:trace xmlns:inkml="http://www.w3.org/2003/InkML" xml:id="stk24" contextRef="#ctx0" brushRef="#br0">30766 13136 0,'-22'0'279,"-89"0"-267,0 0-8,-21-22 7,-68 0-6,23 22 3,-45 0 4,1 0-5,22 0-1,-1 0 1,23 0 6,0 0-7,44 0 5,44 0-6,-21 44 6,87-22-6,-21 0 7,-22-22-10,44 44 14,-45 1-12,1 21 0,-23 1 4,23-1 1,21-44-1,1 45 0,-45-23-2,45 0 4,-22 45-2,44-67 1,-45 67-3,23-45 2,-23 67 1,23-45-1,0 1-1,-45 21 5,45 23-3,-23-44-2,-21 43 2,66-43-7,-23 21 12,1-43-12,22 21 13,-22-22-13,21 23 13,1-23-14,0-22 15,0 23-11,0-1-3,22-22 9,-22 0-1,-23 45-7,23-45 16,0 0-13,-22 22 1,22 1 3,0-23-3,-23 0 1,1 0 3,0 0-7,-1 0 8,-21 0-6,44-22 5,-23 23-5,1 21 4,-22-44-7,21 0 14,23 22-9,0-22 1,-22 0 5,22 22 11,-1-22 6,1 0-15,0 0 0</inkml:trace>
    </iact:actionData>
  </iact:action>
  <iact:action type="add" startTime="108985">
    <iact:property name="dataType"/>
    <iact:actionData xml:id="d25">
      <inkml:trace xmlns:inkml="http://www.w3.org/2003/InkML" xml:id="stk25" contextRef="#ctx0" brushRef="#br0">26270 15395 0,'22'22'154,"0"23"-146,22-1 1,-22-22-2,23 23-2,-1-23 2,0 22 6,1-44-10,-1 22 10,0-22 87,1 0-92</inkml:trace>
    </iact:actionData>
  </iact:action>
  <iact:action type="add" startTime="110712">
    <iact:property name="dataType"/>
    <iact:actionData xml:id="d26">
      <inkml:trace xmlns:inkml="http://www.w3.org/2003/InkML" xml:id="stk26" contextRef="#ctx0" brushRef="#br0">29105 15772 0,'0'22'41,"22"-22"-35,22 22 3,1 22 1,-23-21-5,44-1 7,-44 0-8,-22 0 5,45-22 0,-45 22 2,22-22-8,0 0 57,0 0-52,0 0 0,45 0-4,-1-44 7,1 22-6,-1-23 8,45 1-9,0 22 4,-23-22-1,-44 22 1,1-1 4,-23 23-4,0 0 0,-22-22-1</inkml:trace>
    </iact:actionData>
  </iact:action>
  <iact:action type="add" startTime="118145">
    <iact:property name="dataType"/>
    <iact:actionData xml:id="d27">
      <inkml:trace xmlns:inkml="http://www.w3.org/2003/InkML" xml:id="stk27" contextRef="#ctx0" brushRef="#br0">18916 11785 0,'89'-22'23,"66"-1"-13,-22 1-5,66 0 8,-22 0-10,-22 0 10,-44 22-6,22 0-1,-67 0 5,1 0-5,-23 0 5</inkml:trace>
    </iact:actionData>
  </iact:action>
  <iact:action type="add" startTime="118793">
    <iact:property name="dataType"/>
    <iact:actionData xml:id="d28">
      <inkml:trace xmlns:inkml="http://www.w3.org/2003/InkML" xml:id="stk28" contextRef="#ctx0" brushRef="#br0">19315 11918 0,'66'0'31,"45"0"-18,66 0-11,67 0 6,-1 0 0,-21 0 0,-45 0 0,-44 0 0,-44 0 1,-45 0-1,0 0 0,-22-23 40</inkml:trace>
    </iact:actionData>
  </iact:action>
  <iact:action type="add" startTime="119953">
    <iact:property name="dataType"/>
    <iact:actionData xml:id="d29">
      <inkml:trace xmlns:inkml="http://www.w3.org/2003/InkML" xml:id="stk29" contextRef="#ctx0" brushRef="#br0">19093 7953 0,'0'-23'130,"-22"1"-125,22 0 6,-44 0-3,-1 0-1,23 22-2,0-22 4,-22-1-2,22 23 13,0-22 72,-1 22-74,1 0-1,0 0-11,22 22 5,-22-22-4,-44 23 9,43-1 0,1-22-8,-22 44 6,22-44-3,0 0-7,-23 0 5,23 22-1,-22 0 5,22-22 13,0 23 22,22-1-39,0 0 6,0 0-6,0 0-1,0 0 0,0 23 0,22-23 7,-22 0-7,22-22 3,0 22-4,0 0 3,0 0-6,-22 0 6,45-22-1,-23 0 2,0 23-6,22-1 4,-22 0-1,1-22 0,21 0-1,0 0 1,0 0-3,-21 0 6,-1 0-3,0 0 0,0 0 0,22 0 0,-22 0-3,1 0 6,-1 0-2,44 0-5,-44 0 8,1 0-5,21 0-2,-22 0 4,0 0 4,0 0-8,-22-22 6,22 0-6,1-1 9,-1 1-6,-22 0-1,0 0 3,0 0-3,22 0 0,-22 0 1,0-1 0,0 1 2,0 0 12,0 0-5,0 0 8,-44 0-3,-1 0-5,1-1 0,22 23-9,0-22 1,-23 22-1,23 0-1,22-22 2,-22 22 5</inkml:trace>
    </iact:actionData>
  </iact:action>
  <iact:action type="add" startTime="122720">
    <iact:property name="dataType"/>
    <iact:actionData xml:id="d30">
      <inkml:trace xmlns:inkml="http://www.w3.org/2003/InkML" xml:id="stk30" contextRef="#ctx0" brushRef="#br0">24852 6845 0,'89'0'59,"88"0"-51,44 0-1,45 0 1,22-44 0,-89 22 1,-66-23-1,-22 45-1,0-22 2,-89 22-2</inkml:trace>
    </iact:actionData>
  </iact:action>
  <iact:action type="add" startTime="123138">
    <iact:property name="dataType"/>
    <iact:actionData xml:id="d31">
      <inkml:trace xmlns:inkml="http://www.w3.org/2003/InkML" xml:id="stk31" contextRef="#ctx0" brushRef="#br0">24741 7177 0,'23'0'7,"21"0"1,67 22 0,21-22-1,68 0 1,66 0 0,44 0 1,22 0-3,67 0 2,-67 0 2,-199 0-3,0-22 0,-89 0 1,-22 22 0</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10T05:24:45.822"/>
    </inkml:context>
    <inkml:brush xml:id="br0">
      <inkml:brushProperty name="width" value="0.05292" units="cm"/>
      <inkml:brushProperty name="height" value="0.05292" units="cm"/>
      <inkml:brushProperty name="color" value="#FF0000"/>
    </inkml:brush>
  </inkml:definitions>
  <iact:action type="add" startTime="2636">
    <iact:property name="dataType"/>
    <iact:actionData xml:id="d0">
      <inkml:trace xmlns:inkml="http://www.w3.org/2003/InkML" xml:id="stk0" contextRef="#ctx0" brushRef="#br0">4674 4497 0,'22'0'83,"44"0"-82,-21 0 8,-23 0-4,67 0 6,-23 0-3,0 0 0,23 0 1,0 0-2,-1 0 2,45 0-2,-44 0-2,-23 0 3,-22 0 0,-21 0 2,-1 0 1</inkml:trace>
    </iact:actionData>
  </iact:action>
  <iact:action type="add" startTime="3296">
    <iact:property name="dataType"/>
    <iact:actionData xml:id="d1">
      <inkml:trace xmlns:inkml="http://www.w3.org/2003/InkML" xml:id="stk1" contextRef="#ctx0" brushRef="#br0">4563 4608 0,'22'0'25,"67"0"-20,22 0 3,22 0 3,-23 0-3,45 0-3,45 0 4,21 0 1,-44 0-5,-66 0 2,-22 0 2,-23 0 0,-22 0-2,1 0 1</inkml:trace>
    </iact:actionData>
  </iact:action>
  <iact:action type="add" startTime="5344">
    <iact:property name="dataType"/>
    <iact:actionData xml:id="d2">
      <inkml:trace xmlns:inkml="http://www.w3.org/2003/InkML" xml:id="stk2" contextRef="#ctx0" brushRef="#br0">3611 3877 0,'22'0'79,"0"22"-73,0 0 2,22 22 8,-21-44-7,-23 22 0,22-22-2,-22 23 1,22-1 59,22-22-51,23 0-11,-1-45 3,45-21-1,22 0 2,-67 21-2,67-21 3,-22-23-2,-67 45 0,45 0-2,-67 21 4,0 1-2,0 0-2</inkml:trace>
    </iact:actionData>
  </iact:action>
  <iact:action type="add" startTime="18911">
    <iact:property name="dataType"/>
    <iact:actionData xml:id="d3">
      <inkml:trace xmlns:inkml="http://www.w3.org/2003/InkML" xml:id="stk3" contextRef="#ctx0" brushRef="#br0">12116 5161 0,'0'23'96,"22"-1"-81,23 22-3,-45-22-9,22 0 10,0-22-8,-22 23 3,22-1 58,22-22-34,1-45-27,-1 23 12,-22 0-8,0 0-2,0 22 2,1-22 2</inkml:trace>
    </iact:actionData>
  </iact:action>
  <iact:action type="add" startTime="20249">
    <iact:property name="dataType"/>
    <iact:actionData xml:id="d4">
      <inkml:trace xmlns:inkml="http://www.w3.org/2003/InkML" xml:id="stk4" contextRef="#ctx0" brushRef="#br0">9702 5826 0,'22'0'65,"0"0"-58,45-22 9,-45 22-10,22 0 1,22 0 2,-21 0 1,21 0-4,-21 0 1,-1 0 1,0 0 3,-22-22-6,0 22 7,1 0-8</inkml:trace>
    </iact:actionData>
  </iact:action>
  <iact:action type="add" startTime="20727">
    <iact:property name="dataType"/>
    <iact:actionData xml:id="d5">
      <inkml:trace xmlns:inkml="http://www.w3.org/2003/InkML" xml:id="stk5" contextRef="#ctx0" brushRef="#br0">9680 5782 0,'0'0'1,"44"0"13,-22 0-4,45 0-3,-1 0 3,23 0-3,-1 0 4,45 0-6,-44 0 2,44 0 1,-67 0-1,-22 0 1,-21 0 0,-1 0 0</inkml:trace>
    </iact:actionData>
  </iact:action>
  <iact:action type="add" startTime="21551">
    <iact:property name="dataType"/>
    <iact:actionData xml:id="d6">
      <inkml:trace xmlns:inkml="http://www.w3.org/2003/InkML" xml:id="stk6" contextRef="#ctx0" brushRef="#br0">10986 5715 0,'-22'22'20,"67"1"3,21-23-19,1 0 4,43 0 1,23 0-1,-22 0 0,-22 0 0,-1 0-1,-21 0 0,-45 0 3,22 0-4</inkml:trace>
    </iact:actionData>
  </iact:action>
  <iact:action type="add" startTime="22001">
    <iact:property name="dataType"/>
    <iact:actionData xml:id="d7">
      <inkml:trace xmlns:inkml="http://www.w3.org/2003/InkML" xml:id="stk7" contextRef="#ctx0" brushRef="#br0">11075 5870 0,'22'0'56,"23"22"-49,43 1 2,23-23-1,22 22-3,22 0 3,-44-22 4,-45 0-5,-22 0 2,23 0-2,-23 0 3</inkml:trace>
    </iact:actionData>
  </iact:action>
  <iact:action type="add" startTime="25223">
    <iact:property name="dataType"/>
    <iact:actionData xml:id="d8">
      <inkml:trace xmlns:inkml="http://www.w3.org/2003/InkML" xml:id="stk8" contextRef="#ctx0" brushRef="#br0">12958 3965 0,'22'0'145,"0"0"-138,22 0 10,-21 0-10,-1-22 1,0 22 0,22-22 7,-22 22 8,0 0-6,1-22-9,-1 0 9,0 22-10,0 0 1,0 0 8,22-22 0,-21 22 19,-1 0-6,0-23-21,0 23 1,-22-22-1,22 22 1,0-22-2,1 0 5,-23 0-9,22 22 5,-22-22 2,22 22-4,-22-23 2,0 1 9,0 0-9,22 0 16,0-22-1,-22 22 3,0-1-4,22 1 6,0-22 10,-22 22-27,0 0 0,0 0 5,0-1 2,0 1 1,0 0-14,0 0 12,0-22 87,-22 44-83,0 0-10,-22 0-3,22 0 0,0 0 0,-23 0-3,23 22 3,0-22 3,0 0-3,0 22 0,-1 0 0,-21-22-3,22 22 14,0-22-13,0 22 2,-23 1 2,23-23-5,0 22 4,22 0 2,-22-22-5,0 0 9,22 22-8,-22-22 9,0 22-8,-1 0 16,23 0-16,-22 1 8,0 21 7,0-44-7,22 22 0,0 0-5,-22 0 11,22 0-6,0 1 9,0-1-17,0 0 15,0 0 44,0 0-34,0 0-8,0 1-8,0-1 9,0 0 42</inkml:trace>
    </iact:actionData>
  </iact:action>
  <iact:action type="add" startTime="28120">
    <iact:property name="dataType"/>
    <iact:actionData xml:id="d9">
      <inkml:trace xmlns:inkml="http://www.w3.org/2003/InkML" xml:id="stk9" contextRef="#ctx0" brushRef="#br0">14442 3323 0,'0'-22'139,"0"0"-127,-22-1-3,0 1 6,-1 0 2,-21 0-11,22 0 2,0 0 19,0 0 2,22-1-5,-23 23 41,1 0-58,0 0 17,0 0-7,-22 0-9,-1 0 0,1 0 8,22 23-8,0-23 0,-22 22 1,44 0-3,-45-22 1,23 0 14,0 22-17,0-22 14,0 22-6,-23 0 2,23-22 1,0 22-10,22 1 6,-22-23-6,22 22 2,-22 0 3,22 0-4,-22 0 2,-1-22 10,23 45-11,0-23 9,-22 0-6,22 0 4,0 0 2,0 0-7,0 23 6,0-23 1,0 22-8,0 0 10,0-22-10,0 1 7,0-1-5,0 0-3,0 0 1,0 0 8,0 0-7,0 1-4,0-1 3,0 0 1,0 0-2,0 22 8,0-22 2,0 1 0,22 21-8,1 0 24,21-22-23,-44 1-7,44-1 5,-22 0 3,23 22-2,-1 0 4,-22-44-6,22 23 10,-21-23-7,-1 22-4,0-22 1,0 0 11,0 0-10,0 0-1,45 0 0,-23 0 2,0-45-1,23 23-1,-23 0 3,-22 22-3,23-44 2,-23 22-2,22 0 8,-22-1-7,-22 1 1,22 22-2,0-22 2,1-44 8,-23 43-10,0 1 3,22-22-3,0 0 2,-22-1-2,0 1 3,0 0-5,0 22 2,0-23 2,0 23-1,0 0 0,0-22-1,0-1 1,0 23 0,0 0 0,-22-22 0,0 0 0,22 21 0,-23-21 1,1 0-1,0 22-2,0-23 4,0 1-1,0 22-3,0-45 4,-1 45-2,1 0 6</inkml:trace>
    </iact:actionData>
  </iact:action>
  <iact:action type="add" startTime="33406">
    <iact:property name="dataType"/>
    <iact:actionData xml:id="d10">
      <inkml:trace xmlns:inkml="http://www.w3.org/2003/InkML" xml:id="stk10" contextRef="#ctx0" brushRef="#br0">12891 3345 0,'23'22'71,"-23"0"-62,0 1 8,22 21-9,0-44 0,-22 22 1,22 0 0,-22 0-3,22-22 58,0 0 0,0 0-42,23 0 4,-23 0-18,44 0 0,1 0-1,-1-44 0,1 0 3,66-23-2,-23 1 0,1-1 0,-22 1-2,-1 22 5,-43-23-2,-1 45-1,-22-22 0,0 44 0,-22-22-1</inkml:trace>
    </iact:actionData>
  </iact:action>
  <iact:action type="add" startTime="39352">
    <iact:property name="dataType"/>
    <iact:actionData xml:id="d11">
      <inkml:trace xmlns:inkml="http://www.w3.org/2003/InkML" xml:id="stk11" contextRef="#ctx0" brushRef="#br0">25384 5892 0,'0'-22'39,"22"22"1,0 0-33,22 22 1,-22 23-1,23-23 3,-45 0-2,22 0 0,0 0-1,0-22 2,0 23 7,0-23 17,1 0-21,-1 0-9,22 0 5,23 0-1,21 0 4,-44-23-3,45-21 0,22-22 1,-67 43-1,23-21-4,-23 22 4,44-22 3,-65 22-6,-1 22 3,0 0 1,0 0-2,-22-23 1</inkml:trace>
    </iact:actionData>
  </iact:action>
  <iact:action type="add" startTime="44184">
    <iact:property name="dataType"/>
    <iact:actionData xml:id="d12">
      <inkml:trace xmlns:inkml="http://www.w3.org/2003/InkML" xml:id="stk12" contextRef="#ctx0" brushRef="#br0">8639 13712 0,'-23'0'129,"1"0"-115,0 0 2,0 0-6,0 0-5,0 0 6,-23 0-4,23 0-1,-44 0 5,22 0-5,21 0 1,1 0 1,0 0 3,-22 0 2,22 0-4,0 0 7,-1 0-9,1 0 9,0 0-8,0 0 0,0 0 17,0 0-2,-1 0-7,1 0-4,0 0 1,0 0-3,22 22 6,-22-22-9,0 22 2,0 0 2,22 0-6,-45 1 0,23-1 20,22 0-17,-22 22-1,0-44 2,0 44 7,0-21-8,-1-1 16,-21-22 10,44 22-28,-22 0 4,22 0 5,-22-22-1,22 22-5,0 1 1,-22-1 4,22 0 4,0 0 6,22 0-16,-22 22 0,44 1 7,-44-23-9,22-22 12,-22 22-17,22-22 5,1 44 4,-1-21 7,0-23 0,0 0-4,0 22 7,0-22 25,0 0-31,1 0-7,-1 0 3,22 0 7,0 0-9,-22 0 0,1 0 1,-1 0-2,22 0-1,0 0 10,-21 0-8,21 0 10,-22-22-7,0-1-6,0 23 6,0-22-7,23 22 2,-45-22 5,22 0-3,0 22-3,0-22 7,0 0 1,-22-1-6,0 1 0,22 0 10,-22 0-8,0 0-1,0 0 1,23 0-2,-23-1 7,0-21-2,0 22 9,0 0 12,0 0 38,0-1-54,0 1 17,-23 22-20,23-22 15,0 0-8,0 0 0,0 0-6,0 0 2,0-1 32,0 1 121</inkml:trace>
    </iact:actionData>
  </iact:action>
  <iact:action type="add" startTime="52319">
    <iact:property name="dataType"/>
    <iact:actionData xml:id="d13">
      <inkml:trace xmlns:inkml="http://www.w3.org/2003/InkML" xml:id="stk13" contextRef="#ctx0" brushRef="#br0">10876 10943 0,'0'-22'80,"66"44"-73,-22 22 0,1 1 1,21 21 5,-21-22-10,-1 1 9,22-1-6,-44-22 2,1 22-2,-1-44 3,0 0 0,-22 22-2,22-22 34,44 0-25,1 0-8,-23-44 0,67-22 0,0-1 1,-45 1-2,45-1 3,0-21-5,-67 21 3,67 23 0,-45 0 5,1-1-7,-1 23-1,-44 0 3,0 22 2,1-22 6</inkml:trace>
    </iact:actionData>
  </iact:action>
  <iact:action type="add" startTime="62038">
    <iact:property name="dataType"/>
    <iact:actionData xml:id="d14">
      <inkml:trace xmlns:inkml="http://www.w3.org/2003/InkML" xml:id="stk14" contextRef="#ctx0" brushRef="#br0">12028 14797 0,'44'0'104,"111"-22"-92,0-22-4,-66 22 0,-23-1-4,0 1 4,-43 22 9</inkml:trace>
    </iact:actionData>
  </iact:action>
  <iact:action type="add" startTime="62711">
    <iact:property name="dataType"/>
    <iact:actionData xml:id="d15">
      <inkml:trace xmlns:inkml="http://www.w3.org/2003/InkML" xml:id="stk15" contextRef="#ctx0" brushRef="#br0">11939 14864 0,'66'0'56,"23"0"-44,22-22-6,-23 22 0,23-23 5,0 1-6,-67 22 2,23-22 1,-23 22 1,0 0 1,0 0-5</inkml:trace>
    </iact:actionData>
  </iact:action>
  <iact:action type="add" startTime="64806">
    <iact:property name="dataType"/>
    <iact:actionData xml:id="d16">
      <inkml:trace xmlns:inkml="http://www.w3.org/2003/InkML" xml:id="stk16" contextRef="#ctx0" brushRef="#br0">18539 14199 0,'-88'-22'99,"44"0"-94,-45 0 7,23-23-8,21 23 6,1 0 1,0 0-4,22 0 4,-1 22 1,1 0-7,0 0 39,0 0-37,0-22-1,0 22 11,-1 0-11,1 0 12,0 0-13,0 0 6,-22 0-6,22 0 12,-1 0-6,1 0-6,-22 0 3,22 0 8,-22 0-7,44 22 0,-23-22-1,23 22 1,-22-22-4,0 0 6,22 22 4,-22-22-9,22 22 4,-22-22 4,22 22-6,0 1 12,0-1-13,0 0 9,0 0-11,0 0 11,0 0 6,0 0-20,0 1 12,22-23-1,-22 22-8,44-22 3,-22 22 7,1-22-6,-1 22 0,22-22-2,-22 22 9,22-22 1,-21 22-11,-1 1 5,22-23 6,-22 22-13,0 0 9,0-22-7,1 22 5,21 0-5,-22 0 7,22-22 6,-21 22-6,-1 1-12,22-1 16,-22 0 0,0-22-12,0 22 3,1-22 11,-23 22-5,22-22-7,0 0 3,0 0-4,0 22 5,0-22 2,0 22-4,1-22-1,21 0 0,0 0 7,-22 0-5,0 0 4,1 0-6,-1 0 8,0 0 10,0 0-1,0-22-10,-22 0 3,22 22 11,-22-22 29,0 0-34,0 0 0,0 0-16,0-1 6,0 1 20,0 0-5,0 0-16,0 0 4,-22-22 0,22-1-4,-22 45-9,22-22 7,0 0-6,-22 0 6,22 0-6,-22 22 6,0-23 4,22 1 2,-23 0-2,23-22-6,-22 44 9,0-22-2,0 0 12,22-1-13,-22 23-6,22-22 17,-22 22-13,0 0 3,-1-22 17</inkml:trace>
    </iact:actionData>
  </iact:action>
  <iact:action type="add" startTime="74070">
    <iact:property name="dataType"/>
    <iact:actionData xml:id="d17">
      <inkml:trace xmlns:inkml="http://www.w3.org/2003/InkML" xml:id="stk17" contextRef="#ctx0" brushRef="#br0">26779 16104 0,'0'22'67,"67"-22"-61,88 0 4,22 0-4,66-22 1,23-66 1,67 65 1,43-21-2,-44-22 1,-88 43 0,-67 1 3,-88 22-6,-45-22 7,-22 22-8</inkml:trace>
    </iact:actionData>
  </iact:action>
  <iact:action type="add" startTime="74537">
    <iact:property name="dataType"/>
    <iact:actionData xml:id="d18">
      <inkml:trace xmlns:inkml="http://www.w3.org/2003/InkML" xml:id="stk18" contextRef="#ctx0" brushRef="#br0">26956 16436 0,'0'0'1,"22"0"14,67 0-8,22 0-1,44 0 2,111 0 3,22 0-6,88-22 6,-44-44-3,-22 44-3,-154-23 3,43 1 4,-66 22-8,-89 22 7,0 0-2,-21 0 43</inkml:trace>
    </iact:actionData>
  </iact:action>
  <iact:action type="add" startTime="75128">
    <iact:property name="dataType"/>
    <iact:actionData xml:id="d19">
      <inkml:trace xmlns:inkml="http://www.w3.org/2003/InkML" xml:id="stk19" contextRef="#ctx0" brushRef="#br0">28728 14819 0,'22'0'30,"45"0"-18,-45 45-8,22-23 3,1 22 3,-23-22-2,22 0-1,-22 23 2,0-45-1,-22 22-1,23-22 2,-1 22-2,0-22 10,0 0-7,44 0-4,23-44 1,22-45 1,44-22 5,0-22-7,0-22 5,-22 45-6,-22-23 3,-23 66 0,-44 23 0,45 0 0,-89 22-1,22-1-1,0 23 2</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10T05:24:45.822"/>
    </inkml:context>
    <inkml:brush xml:id="br0">
      <inkml:brushProperty name="width" value="0.05292" units="cm"/>
      <inkml:brushProperty name="height" value="0.05292" units="cm"/>
      <inkml:brushProperty name="color" value="#FF0000"/>
    </inkml:brush>
  </inkml:definitions>
  <iact:action type="add" startTime="2041">
    <iact:property name="dataType"/>
    <iact:actionData xml:id="d0">
      <inkml:trace xmlns:inkml="http://www.w3.org/2003/InkML" xml:id="stk0" contextRef="#ctx0" brushRef="#br0">6291 1750 0,'0'-22'50,"-22"22"-33,-23 0-12,1-22 3,0 22 1,-23-22 3,23 22-9,0 0 5,-1-22 0,-21 22 2,-1 0-2,1 0-1,0 0 1,-23 0-1,-44 0 0,45 0 3,-23 0-4,0 0 4,45 0-2,-23 0 0,45 0 0,-1 0-1,1 22 3,0-22-2,-1 22 1,23-22-4,0 22 7,0 0-8,-22 0 9,-1 23-1,1-23-4,22 0-1,0 44 1,-22-21 0,-1 21 0,23-22 0,0 45 0,0-22 4,0-1-5,-1-22 2,1 23-2,22-23 1,0 22-2,0-21 1,0-1 4,0 23-3,0-45-3,0 22 2,0-22 2,0 22-2,0-21 11,0-1-11,0 0 2,0 0 7,22 0-9,1 0 10,-1 1-10,22 21 11,0 0-1,1-44-9,-23 44-3,22-21 6,23 21-3,-45-44 0,22 44 1,0-22-2,-22 0-2,1 1 3,21-23 4,-22 22-8,0 0 9,23-22-7,-23 0 4,0 22-4,22 0 7,-22-22-4,0 0-2,1 22 1,-1-22 1,0 0-2,0 23 4,0-23-5,0 0 2,45 22 0,-45-22-1,22 22 3,1 0-3,-1-22 1,-22 0 1,22 22-1,1 0-2,-1-22 3,0 0-2,23 22 1,-1 1 4,0-23-6,1 22 4,-1-22-6,23 0 4,0 0 1,-23 0-2,23 0 1,-23 0 0,45 0 0,-67-22 0,0-1 0,-21 23 1,21-22-3,-22 0 4,22 0-2,-22 22-1,-22-22 1,23 0 0,-23 0 1,22-1-3,0-43 3,-22 22 0,44-1 6,-44 23-2,22 22-7,-22-22 0,23-22 3,-1 44-3,-22-22 17,0-1-22,22 1 10,-22-22 3,0 22-5,0-22-2,0-1 1,0 1 0,0 0 1,0-23-2,-44 1 0,21 21 1,-21-21 0,0-1 0,-23 1 0,45 22 2,-22-1 0,22 1-4,-23 22 4,45 0-4,-22-22 0,0 21 4,0 1 1,22 0-6,-22 22 1,0-22 2,22 0 10,-22 22-12,22-22 3,0-1 6,0 1 26,-23 22-30,23-22-7,0 0 12,0 0-8,-22 0 10,0-23-12,-22 1 8,-1 0-7,-21-23-4</inkml:trace>
    </iact:actionData>
  </iact:action>
  <iact:action type="add" startTime="6977">
    <iact:property name="dataType"/>
    <iact:actionData xml:id="d1">
      <inkml:trace xmlns:inkml="http://www.w3.org/2003/InkML" xml:id="stk1" contextRef="#ctx0" brushRef="#br0">13644 3788 0,'45'0'96,"-1"0"-87,0 0-1,-22 22-1,45 0 1,-23 23 0,1-1 11,-1-22-14,-22 0 3,0-22 0,-22 22 3,22-22 6,0 0 82,23 0-91,-1-22 1,0-22-1,23 0 1,44-45-1,-23 0-2,1 23 4,21 0-2,-21-23 0,-22 45 1,-23-1-2,0 23 2,0 0-2,-44 0 10</inkml:trace>
    </iact:actionData>
  </iact:action>
  <iact:action type="add" startTime="9538">
    <iact:property name="dataType"/>
    <iact:actionData xml:id="d2">
      <inkml:trace xmlns:inkml="http://www.w3.org/2003/InkML" xml:id="stk2" contextRef="#ctx0" brushRef="#br0">9724 4563 0,'22'0'58,"0"0"-43,23 0 2,-45 23-9,22-1 0,0-22-3,0 0 6,0 22-6,0 0 6,0-22-6,1 22 3,-1-22 3,0 22 6,0 0-5,0-22 12,0 0 9,1 0-16,21 0-11,-22 0 3,22-22-2,1 0 3,-1-22-3,0 22 0,23-23 1,-1 23 0,-22-44 1,-21 66-2,21-45 2,22 23-1,-66 0 0,45 0 1,-23 0 7,0 22 119</inkml:trace>
    </iact:actionData>
  </iact:action>
  <iact:action type="add" startTime="12538">
    <iact:property name="dataType"/>
    <iact:actionData xml:id="d3">
      <inkml:trace xmlns:inkml="http://www.w3.org/2003/InkML" xml:id="stk3" contextRef="#ctx0" brushRef="#br0">14220 4608 0,'45'0'87,"-23"22"-76,-22 0-3,44 0-2,-44 0 1,22 0 6,0 1-10,1-23 71,21 0-57,22-45-9,-66 23 0,45-22-3,-1 0 6,-22-1-6,22 23 3,-22 0 1,1 0-2,-1 0 6,0-23-1,0 23 21</inkml:trace>
    </iact:actionData>
  </iact:action>
  <iact:action type="add" startTime="13682">
    <iact:property name="dataType"/>
    <iact:actionData xml:id="d4">
      <inkml:trace xmlns:inkml="http://www.w3.org/2003/InkML" xml:id="stk4" contextRef="#ctx0" brushRef="#br0">10411 5715 0,'44'22'56,"22"-22"-46,45 0-5,22-44 6,-44 22-6,-23 0 7,-22 0-5,1 22 1,-1 0 0,-22 0 0</inkml:trace>
    </iact:actionData>
  </iact:action>
  <iact:action type="add" startTime="14113">
    <iact:property name="dataType"/>
    <iact:actionData xml:id="d5">
      <inkml:trace xmlns:inkml="http://www.w3.org/2003/InkML" xml:id="stk5" contextRef="#ctx0" brushRef="#br0">10411 5937 0,'66'-22'64,"45"-23"-53,-23 23-4,23 0-1,-44 0 2,-1 0 1,0 0 1,-21 22 0,-1-23-3,-22 23 3,0-22 6</inkml:trace>
    </iact:actionData>
  </iact:action>
  <iact:action type="add" startTime="16202">
    <iact:property name="dataType"/>
    <iact:actionData xml:id="d6">
      <inkml:trace xmlns:inkml="http://www.w3.org/2003/InkML" xml:id="stk6" contextRef="#ctx0" brushRef="#br0">13356 5715 0,'0'22'82,"23"-22"-69,-1 0-5,0 0 2,0 0-4,0-22 3</inkml:trace>
    </iact:actionData>
  </iact:action>
  <iact:action type="add" startTime="16900">
    <iact:property name="dataType"/>
    <iact:actionData xml:id="d7">
      <inkml:trace xmlns:inkml="http://www.w3.org/2003/InkML" xml:id="stk7" contextRef="#ctx0" brushRef="#br0">13356 5782 0,'0'-22'63,"0"-1"-54,89 23-4,0 0 7,-1 0-8,23-22 4,22 0 0,-67 0 1,1 22-2,-23 0 1,-22 0 0,0 0 7</inkml:trace>
    </iact:actionData>
  </iact:action>
  <iact:action type="add" startTime="17369">
    <iact:property name="dataType"/>
    <iact:actionData xml:id="d8">
      <inkml:trace xmlns:inkml="http://www.w3.org/2003/InkML" xml:id="stk8" contextRef="#ctx0" brushRef="#br0">13467 5892 0,'22'0'59,"45"0"-53,44-22 1,-23 0 1,-21 0 0,21 0 4,-21 22-5,-23 0 1</inkml:trace>
    </iact:actionData>
  </iact:action>
  <iact:action type="add" startTime="26450">
    <iact:property name="dataType"/>
    <iact:actionData xml:id="d9">
      <inkml:trace xmlns:inkml="http://www.w3.org/2003/InkML" xml:id="stk9" contextRef="#ctx0" brushRef="#br0">16790 2747 0,'-22'0'106,"-1"0"-94,1 0-10,0 0 11,-44 44-11,-1-44 9,45 22-2,0 1-5,0-23 7,0 0-3,-1 22 6,1 0 4,0-22-13,22 22 14,-22-22-14,22 22 3,-22-22 0,22 22 1,-22 1-2,0-1 11,22 22-2,-23-22-1,1 45-8,22-45 11,0 0-11,0 0 1,0 22 0,0-22 0,0 1-1,0 21 2,0-22-2,0 0 1,22 23 0,-22-1 0,0-22 2,23 22-4,-1 1 6,0-1-4,-22 0 5,22-44-5,-22 22 0,0 0 1,22 1-3,-22-1 2,22 0 1,-22 0-2,22 0 9,-22 0-8,23 1 0,-1-23-1,-22 22 19,22-22-10,-22 22 0,22-22 1,22 0-2,-22 0-3,1 0-6,21 0 0,-22 0 1,22 0 11,-21 0-11,21 0 3,-22-22-5,67-23 6,-89 23-5,44 22 4,0-44-2,-22 22-3,0 22 3,1 0 9,-23-22-8,22 22 8,0-23-9,0-21 24,-22 22-17,0 0-9,0-22 3,0 21-2,0 1 4,0-44 0,0 22-9,-22-23 9,0 23-6,0-1 11,-1 1-15,1 22 10,0 0 1,0-22 3,22 21 11,0 1-9,-22 0-10,22 0 43,-22 22-22,22-22-11,-22 0-16,-1 22 9,23-22-5,-22 22 3,-22-23 3,22 1-3,0 22-3,0-22 3,-1 0 0,1 22 0,-22-22 10,22 22 89,-23-22-93,23-1-9,0 1 3</inkml:trace>
    </iact:actionData>
  </iact:action>
  <iact:action type="add" startTime="39123">
    <iact:property name="dataType"/>
    <iact:actionData xml:id="d10">
      <inkml:trace xmlns:inkml="http://www.w3.org/2003/InkML" xml:id="stk10" contextRef="#ctx0" brushRef="#br0">26248 7532 0,'22'22'159,"0"22"-152,66 45 3,-43-45-2,-1 45 1,22-45-4,-43 0 5,21 1-3,-22-1 0,0-22 4,0 0 84,23-22-78,21-22-6,-22 0-9,45-22 10,44-23-4,0 23-3,22-23 4,0 1-2,0-1 0,66 1 3,-88-1-4,0 45 6,-44-22-8,-67 22 8,22 22-5</inkml:trace>
    </iact:actionData>
  </iact:action>
  <iact:action type="add" startTime="54715">
    <iact:property name="dataType"/>
    <iact:actionData xml:id="d11">
      <inkml:trace xmlns:inkml="http://www.w3.org/2003/InkML" xml:id="stk11" contextRef="#ctx0" brushRef="#br0">3522 15019 0,'44'66'334,"-21"-44"-323,21 23-6,0-23 3,-22 22 1,23-22 2,-23 0-6,0 23 1,0-45 2,0 44 1,22-44-1,-44 22 1,23-22-2,-23 22 0,22 0 1,0-22 137,0 0-137,45 0 0,-1-66 0,23 0 0,43-23-1,-21 45 1,-22-23 1,-23 23-1,1 22 0,-23-23-1,0 45 3,-22-22-3</inkml:trace>
    </iact:actionData>
  </iact:action>
  <iact:action type="add" startTime="62722">
    <iact:property name="dataType"/>
    <iact:actionData xml:id="d12">
      <inkml:trace xmlns:inkml="http://www.w3.org/2003/InkML" xml:id="stk12" contextRef="#ctx0" brushRef="#br0">9392 15617 0,'22'0'128,"0"0"-120,0 0-1,0 0 11,23 0-12,110-44 4,44-23-4,-66 23 4,-22-1-3,-67 45 1,67-22 0,-23 22 1,-43 0-2,21-22 1,-44 22 6,0 0-5</inkml:trace>
    </iact:actionData>
  </iact:action>
  <iact:action type="add" startTime="63371">
    <iact:property name="dataType"/>
    <iact:actionData xml:id="d13">
      <inkml:trace xmlns:inkml="http://www.w3.org/2003/InkML" xml:id="stk13" contextRef="#ctx0" brushRef="#br0">9613 15750 0,'45'0'47,"87"-22"-37,68-45-4,-23 23 3,0 0 2,-44-23-4,-89 67-2,45-44 2,-45 44 7,-22 0-9,1 0 1</inkml:trace>
    </iact:actionData>
  </iact:action>
  <iact:action type="add" startTime="64090">
    <iact:property name="dataType"/>
    <iact:actionData xml:id="d14">
      <inkml:trace xmlns:inkml="http://www.w3.org/2003/InkML" xml:id="stk14" contextRef="#ctx0" brushRef="#br0">12471 15949 0,'66'0'96,"-22"67"-87,67-1-3,-22 23 6,21-1-8,-65-43 8,21 21-4,1-44-5,-45 22 9,0-44-8,-22 23 14,22-23 29,0 0-40,45 0 2,-23-23-1,67-43-1,-1 22 3,45-23-2,23 1-2,-68 21 3,23 23-1,-88 0 2,21 22-3,-22-22 3,-22 0-4,1 22 10</inkml:trace>
    </iact:actionData>
  </iact:action>
  <iact:action type="add" startTime="66306">
    <iact:property name="dataType"/>
    <iact:actionData xml:id="d15">
      <inkml:trace xmlns:inkml="http://www.w3.org/2003/InkML" xml:id="stk15" contextRef="#ctx0" brushRef="#br0">14774 13069 0,'-22'0'160,"0"0"-153,0 0 1,-1 0 10,1 23-10,0-1-1,0-22 8,-22 22 1,22 0 1,-1-22-10,1 0 1,0 22-1,0-22 2,0 22-1,-22 0 1,21-22-1,1 23 0,0-23 0,22 22 1,-22-22 0,0 22 5,0-22 4,-1 22-13,1 0 22,0-22-22,0 22 12,0 1 6,0-1-5,0-22-12,-1 22 16,1-22-20,0 22 16,0 0-10,0 0 17,0-22-17,22 22 0,-22 1-3,-1-1 22,23 0-13,-44 0-7,44 0 2,-22 0-1,22 1-1,-22-1 0,22 22 9,-22-44-4,22 22-6,0 0 0,0 0 3,0 1 0,-23-23-1,23 44 0,-22-22 0,22 0 0,0 0 0,0 23 0,0-23-1,0 0 2,0 22-1,0-22-1,0 1 2,0 21-2,0 0 3,0 0 7,0-21-10,0-1 5,0 0-8,0 0 3,0 0 0,22 0 6,1 1 4,-23-1-14,22 0 5,0 22-1,0-44 4,0 22-6,0 0 12,23 1-11,-45-1 4,22-22-2,0 22 1,0 0-1,0 0 8,0-22-8,-22 22 0,23 0 1,-1-22 5,22 23 40,-22-23-22,22 0-14,1-23-1,-23 23-9,0-22 1,45 0-4,-45 0 4,0 0-2,22 0 1,0 0 0,-21-1 4,-1 23-8,-22-22 8,44 22-6,-22-22 1,0 0 2,0 0 2,23-22 1,-23 44-5,0-45 1,0 1 2,0 22 0,-22 0-4,0-23 2,23 23-2,-1 0 4,-22-44-4,0 43 4,0 1-2,0 0 0,0 0 1,0 0-4,0-23 6,0 23 5,0-22-11,0 22 12,22 0-10,-22 0 3,0-1-4,22-21 10,-22 22 1,0 0-10,0 0 1,0-23 0,0 23 2,0 0-2,0 0 0,0-45-2,0 45 12,0-22-12,0 22 5,0 0-6,0-23 14,0 23-14,0 0 3,-22-22 7,22-1 2,0 23-9,-22 0 0,0 0 8,22 0-7,0 0-2,-23 0 8,1-1 11,0 23-18,22-22 7,-22 0 10,22 0 15,-22 22-33,22-22 12,-22 22-5,-1-22 19,1 0 86</inkml:trace>
    </iact:actionData>
  </iact:action>
  <iact:action type="add" startTime="71185">
    <iact:property name="dataType"/>
    <iact:actionData xml:id="d16">
      <inkml:trace xmlns:inkml="http://www.w3.org/2003/InkML" xml:id="stk16" contextRef="#ctx0" brushRef="#br0">17233 11541 0,'22'0'131,"22"0"-117,-22 44-5,0-44-2,1 22 1,-1 23-1,0-1 11,0-44-11,0 22 0,-22 0 1,22 1 1,0-23 70,1 0-70,21 0-2,22 0 0,23-23 3,22-21-2,22-45 1,22-21-1,22 21 1,-22 0-2,-22 23 1,0-23-2,-67 67 2,-22-22 3,1 22-3,-23 22-1</inkml:trace>
    </iact:actionData>
  </iact:action>
  <iact:action type="add" startTime="82939">
    <iact:property name="dataType"/>
    <iact:actionData xml:id="d17">
      <inkml:trace xmlns:inkml="http://www.w3.org/2003/InkML" xml:id="stk17" contextRef="#ctx0" brushRef="#br0">15726 15174 0,'23'0'80,"-1"0"-75,44 0 7,1 0-4,-1 0 0,1 0-2,21 0 4,-44 0-5,23 0 6,22 0-3,-45 0 0,22 0 0,-44 0 0,23 0-3,-1 0 5,0 0-1</inkml:trace>
    </iact:actionData>
  </iact:action>
  <iact:action type="add" startTime="83803">
    <iact:property name="dataType"/>
    <iact:actionData xml:id="d18">
      <inkml:trace xmlns:inkml="http://www.w3.org/2003/InkML" xml:id="stk18" contextRef="#ctx0" brushRef="#br0">17011 15152 0,'67'0'66,"-1"0"-59,67 0 1,22 0-3,22 0 6,0 0-6,1 0 6,-1 0-2,-44 0-2,-45 0-2,-43 0 3,-23 0 2,0 0-5</inkml:trace>
    </iact:actionData>
  </iact:action>
  <iact:action type="add" startTime="85961">
    <iact:property name="dataType"/>
    <iact:actionData xml:id="d19">
      <inkml:trace xmlns:inkml="http://www.w3.org/2003/InkML" xml:id="stk19" contextRef="#ctx0" brushRef="#br0">22172 13202 0,'0'-22'171,"-22"0"-165,-22 22 1,21-22 2,1 0-2,0 22 4,0 0-6,22-22 6,-22 22 4,0 0 15,0-23-13,-1 1-9,1 22 15,-22-22-6,22 22 16,0-22-17,-1 22 2,1 0-11,-22-22 8,22 22 26,0 0-26,0 0-8,-1-22 20,1 22-7,0 0-2,0 0-1,0 0 94,0 0-89,0 0 2,-1 0-8,1 0 9,0 0 9,0 0-26,0 0 5,0 22-5,-23-22 11,23 22-5,0-22-6,0 22 10,22 0-4,-44-22 26,44 22 57,0 1-66,0-1-23,0 0-2,0 0 11,0 0 7,0 0-16,0 0 5,22 1-1,0 21 6,0-44-10,0 44 5,22-22-12,-21 1 14,-1 21-13,22-22 4,0 0 2,-21 0 5,-1 0-10,0-22 5,0 45 0,0-45 3,22 44-5,-21-22 0,-1 0 2,22 1 0,-22-1 3,22 22-4,-21-44 0,43 22 2,-44 0 2,0 0-7,1-22 10,-1 23-12,22-1 6,0-22 8,-44 22-5,22-22-3,1 0-3,-1 0 12,0 0-10,0 0 12,0 0-11,0 0 0,0 0 0,23 0 0,-23 0 1,22 0-2,-22 0-2,45 0 3,-45 0 5,22 0-7,-22 0 9,1 0-8,-1 0 43,0 0-42,0-22-3,-22 0 6,0-1-3,22 23-3,-22-22 3,22 0 0,0 0 12,-22 0 0,0 0-4,0 0 3,0-1-5,0-21-6,0 22 10,-22-22-10,-22-1 6,0 1 1,44 22-4,-22 0-2,-23 0-5,23-1 9,0 23-8,0-22 1,0 22 2,0-22 8,-1 0-7,1 22 0,22-22-2,-44 22 0,44-22 1,-22 22 9,22-23-9,-22 1 0,-1 22-1,1 0 2,22-22-2,-22 22 1,0-22 0,0 0 0,-22 0 0,21 0 8,23-1-8,-44 1 9,44 0-1,0 0-7,-22 22-2</inkml:trace>
    </iact:actionData>
  </iact:action>
  <iact:action type="add" startTime="88858">
    <iact:property name="dataType"/>
    <iact:actionData xml:id="d20">
      <inkml:trace xmlns:inkml="http://www.w3.org/2003/InkML" xml:id="stk20" contextRef="#ctx0" brushRef="#br0">22704 14266 0,'0'-23'74,"22"23"-66,-22-44 6,-22 22 1,-1 22 1,-21-22-7,44 0-2,-22 22 3,-22-22-4,-1-1 10,23 23 0,-22-22-5,22 0-6,0 22 7,0 0-7,-23 0 3,1-22 8,22 22 0,0 0 0,-1-22-8,1 22 18,0 0-18,0 0 0,0 0 0,0 0 0,0 0 1,-23 0-5,23 0 4,0 0 2,-22 0 1,-1 0-6,23 0 1,0 0 4,-22 0-4,22 0 2,-1 0 0,1 0 2,0 0-2,-22 0 7,22 0 0,-23 0 2,45 22-9,-22-22 0,0 0 1,0 22-2,0-22 2,0 22-1,0-22 7,-1 0 0,23 22-6,-22-22 7,0 23 1,0-1-3,0-22-6,22 22 0,-22-22 9,-1 22-8,23 0-3,0 0 3,0 0 8,0 1-9,0-1-2,0 0 2,0 0 3,0 0-6,0 0 7,0 23 1,23-23 2,-23 0-7,22-22 9,-22 22-10,22 0 19,0-22-2,-22 22-18,22-22 11,-22 23-8,22-1-3,-22 0 5,23-22-3,-1 22 0,44 22 5,-22-22 5,1 1-5,-23-23-5,0 22 1,22 0-1,-22-22 1,1 0-2,21 22 2,22 0-1,-43-22-1,21 0 1,0 0 0,0 0 0,1 0 0,-1 0 0,-22 0 2,22 0-4,-21 0 3,-1 0-2,0 0 2,22 0-2,-22 0 4,1 0-7,-1-22 8,0 0-7,0 22 6,-22-22-5,22 22 5,0-45-8,0 45 7,-22-22-2,23 22 0,-1-22 0,-22 0 1,22 22-1,-22-22 1,22 0-4,-22 0 6,22-1 3,0-21-7,-22 22 8,0 0-5,0 0 6,0 0-9,0-23 8,0 23 26,0 0 4,0 0-38,-44 0 5</inkml:trace>
    </iact:actionData>
  </iact:action>
  <iact:action type="add" startTime="95090">
    <iact:property name="dataType"/>
    <iact:actionData xml:id="d21">
      <inkml:trace xmlns:inkml="http://www.w3.org/2003/InkML" xml:id="stk21" contextRef="#ctx0" brushRef="#br0">12116 13557 0,'0'0'1,"22"0"13,0 22-6,23-22 9,-23 22-1,0-22-1,-22 22-6,44 0 0,-44 1 0,45-23-3,-23 22 1,-22 0 4,22-22-3,0 0 16,0 0-16,0 0 9,45 0-12,-45 0 2,22 0 2,1 0 3,-1 0-6,22-44 4,1 21-7,-45-21 11,44 0-12,1-1 13,-23 23-14,-22-22 15,23 44-12,-1-44 4,-22 22-4,0 22 7,22 0 4,-44-23-9,23 23 75</inkml:trace>
    </iact:actionData>
  </iact:action>
  <iact:action type="add" startTime="96219">
    <iact:property name="dataType"/>
    <iact:actionData xml:id="d22">
      <inkml:trace xmlns:inkml="http://www.w3.org/2003/InkML" xml:id="stk22" contextRef="#ctx0" brushRef="#br0">20156 13645 0,'0'23'31,"23"-23"-5,-1 0-20,0 22 4,0 0-4,22 0 9,-22 0 1,1 0-7,-1-22 1,0 0 3,22 0 3,1 0-5,-23 0-3,44 0-3,1-22 3,-23 0 3,-22 0-2,0 0 11</inkml:trace>
    </iact:actionData>
  </iact:action>
  <iact:action type="add" startTime="104555">
    <iact:property name="dataType"/>
    <iact:actionData xml:id="d23">
      <inkml:trace xmlns:inkml="http://www.w3.org/2003/InkML" xml:id="stk23" contextRef="#ctx0" brushRef="#br0">27643 16547 0,'22'22'41,"67"-22"-25,66-22-10,22-22 4,89-45-3,44 23 0,-44 22 1,44 21 0,-67-43 0,-21 44 0,-67 0-1,-89 22 1,-21 0 1</inkml:trace>
    </iact:actionData>
  </iact:action>
  <iact:action type="add" startTime="105099">
    <iact:property name="dataType"/>
    <iact:actionData xml:id="d24">
      <inkml:trace xmlns:inkml="http://www.w3.org/2003/InkML" xml:id="stk24" contextRef="#ctx0" brushRef="#br0">27754 17012 0,'22'22'25,"89"-44"-18,132-44-1,23-1 2,111 1 0,88 0 0,-22-1 4,-45 23-4,-65-23 1,-112 45-4,-88 0 5,-44 0-3,-67 22 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23:18.717"/>
    </inkml:context>
    <inkml:brush xml:id="br0">
      <inkml:brushProperty name="width" value="0.05292" units="cm"/>
      <inkml:brushProperty name="height" value="0.05292" units="cm"/>
      <inkml:brushProperty name="color" value="#FF0000"/>
    </inkml:brush>
  </inkml:definitions>
  <iact:action type="add" startTime="9460">
    <iact:property name="dataType"/>
    <iact:actionData xml:id="d0">
      <inkml:trace xmlns:inkml="http://www.w3.org/2003/InkML" xml:id="stk0" contextRef="#ctx0" brushRef="#br0">2348 3633 0,'22'0'108,"23"0"-104,43 22 6,-21-22 1,-23 0-8,22 0 8,-21 22-4,21-22-2,-22 0 3,-21 0 3,21 0-6,0 0 3,-22 0 9,23 0-10,-1 0 2,-22 0 1,22 0-4,1 0 3,-23 0-4,44 0 7,-21 0 1,-1 0-5,0 0 0,0 0 2,-21 0 1,21 0-9,0 0 7,1 0 1,-23 0-4,0 0 2,22 0 0,0 0 1,1 0 0,-23 0-2,22 0 2,0 0-2,-21 0-1,-1 0 3,0 0-1,22 0 1,-22 0 8,1 0 7,-1 0-9</inkml:trace>
    </iact:actionData>
  </iact:action>
  <iact:action type="add" startTime="34645">
    <iact:property name="dataType"/>
    <iact:actionData xml:id="d1">
      <inkml:trace xmlns:inkml="http://www.w3.org/2003/InkML" xml:id="stk1" contextRef="#ctx0" brushRef="#br0">7420 5206 0,'67'0'25,"-23"0"-17,23 0-2,21 0 4,1 0-2,22 0-3,66 0 7,-22 0-6,44 0 4,23 0-6,-23 0 5,45 0 0,-67 0-3,0 0 4,-44 0-2,22 0-2,-22 0 1,-22 0 1,-45 0 2,-22 0-3,1 0 1,-23 0 105</inkml:trace>
    </iact:actionData>
  </iact:action>
  <iact:action type="add" startTime="83405">
    <iact:property name="dataType"/>
    <iact:actionData xml:id="d2">
      <inkml:trace xmlns:inkml="http://www.w3.org/2003/InkML" xml:id="stk2" contextRef="#ctx0" brushRef="#br0">7908 6690 0,'44'22'105,"0"-22"-97,1 0 0,21 0 0,1 0 0,-1 0-3,0 0 6,1 0-6,-23 0 3,23 22 0,-23-22 0,0 0 5,-22 0-8,0 0 6,1 0-9</inkml:trace>
    </iact:actionData>
  </iact:action>
  <iact:action type="add" startTime="84379">
    <iact:property name="dataType"/>
    <iact:actionData xml:id="d3">
      <inkml:trace xmlns:inkml="http://www.w3.org/2003/InkML" xml:id="stk3" contextRef="#ctx0" brushRef="#br0">10278 6668 0,'22'0'147,"22"0"-141,23 0 1,-1 0 4,23 0-6,21 0 3,-21 0 0,22 0 4,-23 0-7,1 0 2,-23 0 2,1 0-2,-23 0 11,-22 22 6</inkml:trace>
    </iact:actionData>
  </iact:action>
  <iact:action type="add" startTime="109916">
    <iact:property name="dataType"/>
    <iact:actionData xml:id="d4">
      <inkml:trace xmlns:inkml="http://www.w3.org/2003/InkML" xml:id="stk4" contextRef="#ctx0" brushRef="#br0">2791 8440 0,'67'0'67,"-23"0"-62,0 0 2,1 0 0,-23 0 5,44 0-4,-22 0-3,-21 0 6,21 0-3,-22 0 0,0 0-2,0 0 12</inkml:trace>
    </iact:actionData>
  </iact:action>
  <iact:action type="add" startTime="111037">
    <iact:property name="dataType"/>
    <iact:actionData xml:id="d5">
      <inkml:trace xmlns:inkml="http://www.w3.org/2003/InkML" xml:id="stk5" contextRef="#ctx0" brushRef="#br0">2858 8307 0,'22'0'77,"22"0"-68,0 0-2,23 0 1,21 0 1,-43 0-2,21 22 1,-22-22 0,1 0 1,-23 0-2,0 0 10</inkml:trace>
    </iact:actionData>
  </iact:action>
  <iact:action type="add" startTime="133868">
    <iact:property name="dataType"/>
    <iact:actionData xml:id="d6">
      <inkml:trace xmlns:inkml="http://www.w3.org/2003/InkML" xml:id="stk6" contextRef="#ctx0" brushRef="#br0">11385 8396 0,'44'22'56,"1"-22"-45,-1 0-7,23 0 4,21 22 3,-21-22-1,-1 22-7,23-22 5,-23 0 2,-22 0-4,1 0 4,-1 0-4,0 0 4,1 0-2,-1 0 0,0 0 0,-22 0-2,0 0 3,1 0 1,21 0 4,0 0 2</inkml:trace>
    </iact:actionData>
  </iact:action>
  <iact:action type="add" startTime="134581">
    <iact:property name="dataType"/>
    <iact:actionData xml:id="d7">
      <inkml:trace xmlns:inkml="http://www.w3.org/2003/InkML" xml:id="stk7" contextRef="#ctx0" brushRef="#br0">11429 8285 0,'23'0'66,"43"0"-58,1 22 0,-23-22-4,44 22 9,-21-22-9,-1 0 6,1 22-2,21-22 0,-21 0-3,21 0 6,-43 0-6,21 0 6,-22 0-6,1 0 6,-1 0-6,-22 0 17,0 0 7</inkml:trace>
    </iact:actionData>
  </iact:action>
  <iact:action type="add" startTime="200883">
    <iact:property name="dataType"/>
    <iact:actionData xml:id="d8">
      <inkml:trace xmlns:inkml="http://www.w3.org/2003/InkML" xml:id="stk8" contextRef="#ctx0" brushRef="#br0">13578 13535 0,'44'0'15,"1"0"3,-1 0-11,0 0 0,45 0 3,-23 0 0,1 0-5,21 0 2,23 0 5,-45 0-7,1 0 3,44 0 0,-45 0 3,1 0-6,-1 0 6,0 0-3,-21 0-1,-23 0 2,0 0-4,0 0 4,0 0 21</inkml:trace>
    </iact:actionData>
  </iact:action>
  <iact:action type="add" startTime="201837">
    <iact:property name="dataType"/>
    <iact:actionData xml:id="d9">
      <inkml:trace xmlns:inkml="http://www.w3.org/2003/InkML" xml:id="stk9" contextRef="#ctx0" brushRef="#br0">15416 13512 0,'45'0'49,"21"0"-41,1 0 1,21 23-2,23-1-2,-22-22 6,66 22-1,66-22-4,-44 0 0,23 0 6,-1 0-9,-66 0 4,-67 0 3,-21 0-2,-1 0 0,-22 0-2,-22-22 3,22 22 0,0 0-2,23-22 25,-45-1 39,22 23-46,22 0-9,-44-22-8,22 22 1,23 0-1,-23-22-1,22 0 1,22 0 0,-43 22 0,65 0 0,67 0 0,45 0 1,-23 0-2,-22 0 2,-44 0-2,21 0 3,-65 0-3,-1 0 3,-43 0-4,-1 0 0,0 0 3</inkml:trace>
    </iact:actionData>
  </iact:action>
  <iact:action type="add" startTime="229869">
    <iact:property name="dataType"/>
    <iact:actionData xml:id="d10">
      <inkml:trace xmlns:inkml="http://www.w3.org/2003/InkML" xml:id="stk10" contextRef="#ctx0" brushRef="#br0">28529 13911 0,'22'-22'89,"45"0"-83,65 0 5,46 0-7,65-23 5,45 23-3,22-22 4,-22-23-2,0 45 0,22-22 1,-110 22-2,-67 22 0,-45-22 0,-44 22 2,-21 0-1</inkml:trace>
    </iact:actionData>
  </iact:action>
  <iact:action type="add" startTime="230638">
    <iact:property name="dataType"/>
    <iact:actionData xml:id="d11">
      <inkml:trace xmlns:inkml="http://www.w3.org/2003/InkML" xml:id="stk11" contextRef="#ctx0" brushRef="#br0">28839 14155 0,'0'0'1,"22"-22"9,22 22-5,1 0 0,43 0 3,67-22 0,23 22 1,21 0-2,67 0 1,-23 0 0,-43 0 0,21-23 1,-66 1-2,-44 0 2,-22 0-2,21 22 0,-43 0 1,-23-22 2,-22 22-2,0-22-1,1 22 10,-1 0 42,-22-23-44,22 23 1,0-22-3,0 22 6,0 0-14</inkml:trace>
    </iact:actionData>
  </iact:action>
  <iact:action type="add" startTime="232357">
    <iact:property name="dataType"/>
    <iact:actionData xml:id="d12">
      <inkml:trace xmlns:inkml="http://www.w3.org/2003/InkML" xml:id="stk12" contextRef="#ctx0" brushRef="#br0">28728 11519 0,'22'22'97,"23"-22"-83,-23 0-6,22 22-1,-22-22 2,0 0 0,23 0-2,-23 0 10,0 0-10,0 0 9,0 0-10,1 0 12,-1 0-11,0 0 2,0 0-2,0 0 2,0 0 8,23 0-11,-23 0 19,0-22 7,0 22-17,0 0 3,0-22 47,0 0-41,-22 0-10,0-1-1,0 1 0,0 0 11,0 0 13,0 0-4,0 0-9,-22-1 15,-22 23-9,22 0-28,0 0 9,0 0-6,-23 0 4,23 0-2,0 0 1,0-22 1,0 22-2,0 0 9,-1 0 0,1 0 16,0 0-22,0 0 12,0 0 2,0 0 0,-1 0-15,1 22 33,0-22-18,0 23-10,0-1 1,22 0-3,-22-22-5,-23 22 7,45 0-5,-44 0-3,22-22 1,22 23 10,-22-23 7,22 22 100,0 0-72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23:18.717"/>
    </inkml:context>
    <inkml:brush xml:id="br0">
      <inkml:brushProperty name="width" value="0.05292" units="cm"/>
      <inkml:brushProperty name="height" value="0.05292" units="cm"/>
      <inkml:brushProperty name="color" value="#FF0000"/>
    </inkml:brush>
  </inkml:definitions>
  <iact:action type="add" startTime="110056">
    <iact:property name="dataType"/>
    <iact:actionData xml:id="d0">
      <inkml:trace xmlns:inkml="http://www.w3.org/2003/InkML" xml:id="stk0" contextRef="#ctx0" brushRef="#br0">4187 9149 0,'-23'0'76,"46"22"-54,-1-22-14,0 0 8,22 0-8,-22 22 10,23-22-2,-23 0 6,0 0 93,22 0-83,-44-22-9,22 22 14,23-22 21,-23 0 96,-22-1-100,0 1-47,0 0 13,0 0-8,0 0 6,0 0-4,0-1 11,0 1-2,0 0 1,0 0-6,0 0 5,0 0 8,-22 22 69,0 0-87,-1 0-5,23 22 0,-22-22 42,0 22-13,0-22-13,0 0-13,0 0 13,-1 0-19,1 22 27,0-22 41,22 22-40,-22-22-18,0 22 2,22 1-1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23:18.717"/>
    </inkml:context>
    <inkml:brush xml:id="br0">
      <inkml:brushProperty name="width" value="0.05292" units="cm"/>
      <inkml:brushProperty name="height" value="0.05292" units="cm"/>
      <inkml:brushProperty name="color" value="#FF0000"/>
    </inkml:brush>
  </inkml:definitions>
  <iact:action type="add" startTime="28852">
    <iact:property name="dataType"/>
    <iact:actionData xml:id="d0">
      <inkml:trace xmlns:inkml="http://www.w3.org/2003/InkML" xml:id="stk0" contextRef="#ctx0" brushRef="#br0">17211 3456 0,'-23'22'76,"-21"-22"-75,0 0 4,-1 0 2,23 0 2,-22 0-1,0 0 1,22 0-2,-1 0 2,1 0-1,-22 0 1,0 0 5,22 22-6,-23-22 8,1 22-6,0 0 4,-1-22-2,23 0 1,-22 0-4,22 23 2,0-23 1,-1 0 3,1 0-7,0 0 2,0 22 4,0-22 4,0 22-10,-23-22 7,23 22-8,0 0 3,-22 0 6,44 0-8,-22-22 1,22 23-2,-23-23 3,1 22-4,0 0 10,22 0 14,-22 0-6,22 0 2,0 1-2,-22-1-16,22 0 42,0 0-11,0 0-7,22 0-23,0 0 22,0 1 1,0-23-19,1 0 14,-23 22-20,22-22 23,0 0 3,0 0-10,0 0-6,0 0-2,1 0 2,21 0-1,-22 0 0,22 0-7,-22 0 8,1 0-10,-1 0 0,0 0 2,0 0 18,0 0-22,0 0 11,0 0 6,1-22 20,-1 22-26,0-23 24,0 1 7,-22 0-31,44 22-8,-44-22 7,23 22 2,-23-22-8,22 22-1,0-22-2,-22 0 2,22 22 2,-22-23-4,22 23 2,-22-22 0,22 22 1,-22-22-1,22 0 7,1 22-7,-23-22 0,22 22 17,-22-45-11,22 23 30,0 0-2,-22 0 19,22 0-12,-22 0-28,0 0 21,0-1 0,22 1-2,-22 0 101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14332">
    <iact:property name="dataType"/>
    <iact:actionData xml:id="d0">
      <inkml:trace xmlns:inkml="http://www.w3.org/2003/InkML" xml:id="stk0" contextRef="#ctx0" brushRef="#br0">29016 4143 0,'-22'-23'48,"66"1"-32,23 0-9,66-22 3,0 22-2,0-23 0,-45 23 0,1 22-3,-1 0 3,-21 0 0,-1-22 2,1 22-3,-45 0 0,0 0 1,0 0 1</inkml:trace>
    </iact:actionData>
  </iact:action>
  <iact:action type="add" startTime="15055">
    <iact:property name="dataType"/>
    <iact:actionData xml:id="d1">
      <inkml:trace xmlns:inkml="http://www.w3.org/2003/InkML" xml:id="stk1" contextRef="#ctx0" brushRef="#br0">29083 3965 0,'0'22'47,"22"-22"-42,44 23 9,1-1-12,21-22 9,45 0-3,-22 0 0,-22 0-3,-1 0 6,-21 0-5,-23 0 1,-22 0 0,0 0 5</inkml:trace>
    </iact:actionData>
  </iact:action>
  <iact:action type="add" startTime="17764">
    <iact:property name="dataType"/>
    <iact:actionData xml:id="d2">
      <inkml:trace xmlns:inkml="http://www.w3.org/2003/InkML" xml:id="stk2" contextRef="#ctx0" brushRef="#br0">5449 4851 0,'22'0'7,"0"0"26,1 0-23,21 0-4,22 0 0,-21 0 3,43 0-1,23 0 3,44 0-5,0 0 4,22 0-2,-44 0 0,22 0-4,22 0 8,-22 0-5,0 23 2,-22-23-4,22 0 6,-22 0-7,0 0 7,0 0-2,-22 0-1,-23 0-3,1 0 6,0 0-6,-23 0 5,1 0 0,-1 0-4,0 0 0,1 0 1,-1 0 7,23 0-9,-23 0 3,23 0-2,0 0 4,-1 0-2,1 0 0,-1 22-3,23 0 5,-22-22-1,-1 0-1,-21 0 0,-1 0 0,1 0 0,-1 0 0,-22 0 1,1 0-2,-23 0 2,22 0-4,-22 0 10,0 0 4,1 0 3,-1 0-4,0 0 5,0 0-1,0 0-5,0 0-1</inkml:trace>
    </iact:actionData>
  </iact:action>
  <iact:action type="add" startTime="126109">
    <iact:property name="dataType"/>
    <iact:actionData xml:id="d3">
      <inkml:trace xmlns:inkml="http://www.w3.org/2003/InkML" xml:id="stk3" contextRef="#ctx0" brushRef="#br0">4984 12117 0,'-22'22'32,"177"-22"-10,44 0-13,1 0-2,43 0 0,-66 0 6,-66 0-7,-22 0 4,-23 0-7,-22 0 11,-21 0-12,-1 0 6</inkml:trace>
    </iact:actionData>
  </iact:action>
  <iact:action type="add" startTime="126995">
    <iact:property name="dataType"/>
    <iact:actionData xml:id="d4">
      <inkml:trace xmlns:inkml="http://www.w3.org/2003/InkML" xml:id="stk4" contextRef="#ctx0" brushRef="#br0">11274 11718 0,'23'0'107,"43"0"-102,23-22 3,44 0 3,22 0-3,-45 22 0,23-22 1,0-23-1,-44 45-4,-1-22 3,-43 22 1,-23 0 2</inkml:trace>
    </iact:actionData>
  </iact:action>
  <iact:action type="add" startTime="129325">
    <iact:property name="dataType"/>
    <iact:actionData xml:id="d5">
      <inkml:trace xmlns:inkml="http://www.w3.org/2003/InkML" xml:id="stk5" contextRef="#ctx0" brushRef="#br0">15815 10301 0,'0'22'40,"0"0"-25,22 22-8,23-22 1,-23 0 4,22 1-4,-22-1-4,22 0 14,-21-22-12,-1 0 13,22 0-5,-22 0-7,22 0 2,1 0 1,-1 0-4,23 0 2,21 0-1,23-22 0,44-45 3,0 1-3,-22-1 0,22 1 1,-22-1 2,0 1-4,-45 0 3,-21-1-1,-1 67 0,-21-44 0,-23 0 8,0 44 0</inkml:trace>
    </iact:actionData>
  </iact:action>
  <iact:action type="add" startTime="130898">
    <iact:property name="dataType"/>
    <iact:actionData xml:id="d6">
      <inkml:trace xmlns:inkml="http://www.w3.org/2003/InkML" xml:id="stk6" contextRef="#ctx0" brushRef="#br0">16923 12028 0,'22'0'9,"22"0"-1,45 0 0,-1 0 0,89 0 0,1 0 0,65 0 0,-21 0 0,21 0 0,1 0-1,-67 0 3,-66 0-1,-22 0-2,-45 0 0,-22 0 3</inkml:trace>
    </iact:actionData>
  </iact:action>
  <iact:action type="add" startTime="138852">
    <iact:property name="dataType"/>
    <iact:actionData xml:id="d7">
      <inkml:trace xmlns:inkml="http://www.w3.org/2003/InkML" xml:id="stk7" contextRef="#ctx0" brushRef="#br0">24963 12804 0,'22'0'79,"22"0"-71,67 0 0,66 0 0,67-23 0,0 1-1,-67 0 1,22-22 4,-44 22-8,0 0 8,-88 22-5,-23-23 2,0 23-4</inkml:trace>
    </iact:actionData>
  </iact:action>
  <iact:action type="add" startTime="139741">
    <iact:property name="dataType"/>
    <iact:actionData xml:id="d8">
      <inkml:trace xmlns:inkml="http://www.w3.org/2003/InkML" xml:id="stk8" contextRef="#ctx0" brushRef="#br0">25694 13335 0,'22'-22'78,"67"0"-70,110-67 0,-22 45 3,0 0-6,23-45 4,-45 45-3,22-23 2,0 23 2,-110 22-3,21 0 3,-44 0 0,-21 22 2</inkml:trace>
    </iact:actionData>
  </iact:action>
  <iact:action type="add" startTime="141076">
    <iact:property name="dataType"/>
    <iact:actionData xml:id="d9">
      <inkml:trace xmlns:inkml="http://www.w3.org/2003/InkML" xml:id="stk9" contextRef="#ctx0" brushRef="#br0">23479 11209 0,'22'0'23,"0"0"0,22 22-6,-21-22-10,21 0 1,44 0 0,1 0 1,44 0-2,44 22 5,-66 0-7,88 0 7,-22 0-4,23-22-2,-67 0-1,-23 0 6,-43 23-6,-1-23 6,-43 0-5,43 22 1,-44-22 11</inkml:trace>
    </iact:actionData>
  </iact:action>
  <iact:action type="add" startTime="153068">
    <iact:property name="dataType"/>
    <iact:actionData xml:id="d10">
      <inkml:trace xmlns:inkml="http://www.w3.org/2003/InkML" xml:id="stk10" contextRef="#ctx0" brushRef="#br0">29061 11895 0,'22'0'9,"0"0"-3,22 0 2,0 0 0,23 0 0,-1 0 0,1 0-1,-23 0 1,45 0 4,-23 0-6,23 0 0,44 0 2,-23 0 0,23 0 0,0 0 0,44 0 1,-22 0-1,-44 0 0,22 0-1,-44 0 1,-23 0 0,23 0 0,-45 0 0,0 0 1,1 0-1,-1 0 0,0 0-1,0 0 13,1 0-13,-1-22 10,-22 22-11,23 0 5,-1 0-6,0-22 3,0 22-2,23-22 2,-1 22 3,1 0 0,-23 0-6,23 0 3,-1 0 0,-44 0-3,0 0 3,0 0 0</inkml:trace>
    </iact:actionData>
  </iact:action>
  <iact:action type="add" startTime="155174">
    <iact:property name="dataType"/>
    <iact:actionData xml:id="d11">
      <inkml:trace xmlns:inkml="http://www.w3.org/2003/InkML" xml:id="stk11" contextRef="#ctx0" brushRef="#br0">3234 10721 0,'0'-44'125,"-22"22"-118,0 22 2,-22-22 3,-1 0-7,23 22 7,0-22-6,-22-1-1,22 23 11,-1 0 15,1-22-20,0 22 2,0 0 6,0 0-3,0 0-10,-1 0 19,1 0-16,0 0 5,0 0-5,-22 0 6,22 0 0,-23 22-6,23-22-2,0 23 3,-22-1-4,22 0 3,-1-22-1,1 44 0,-22-22 8,0 23-8,21-23 0,1 0-1,0-22 1,22 22 1,-22 0 1,22 0-4,0 0 4,0 1-4,0-1 1,0 22 9,0-22 2,0 23-10,0-23 1,0 0-4,22 0 5,0 22-2,0-22 1,-22 23-2,45-23 0,-45 0 2,22-22-1,22 22 0,1 0 6,-23-22-6,0 22 3,0-22-6,0 0 3,0 23 1,0-23 7,1 22-8,-1-22 67,0 0-62,0 0-3,0 0-3,22 0 0,1 0 0,-1 0 13,-22 0-15,0 0 11,1 0 9,-1 0-18,-22-22 1,44-1 14,-22 1-9,0 22-5,0-22 5,-22 0-4,23 22 38,-23-22-20,0 0-19,0 0 1,0-1-2,0 1 3,0-22-4,0 22 4,0 0-5,0-23 10,0 23 3,0 0-10,0 0 0,0-22 0,0 21-4,0 1 7,0 0-6,0 0 23,0-22-15,0 22 86</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102153">
    <iact:property name="dataType"/>
    <iact:actionData xml:id="d0">
      <inkml:trace xmlns:inkml="http://www.w3.org/2003/InkML" xml:id="stk0" contextRef="#ctx0" brushRef="#br0">15749 5161 0,'0'0'5,"66"0"13,266 0-16,-132 0 2,110 0 4,111 0 4,-1 0-8,-65 0 10,66 0-12,22 0 6,-133 0 0,-44 0 0,-89 45-1,-66-45 2,-89 0-1,22 0-1,-22 0 3,-22 22 4</inkml:trace>
    </iact:actionData>
  </iact:action>
  <iact:action type="add" startTime="118415">
    <iact:property name="dataType"/>
    <iact:actionData xml:id="d1">
      <inkml:trace xmlns:inkml="http://www.w3.org/2003/InkML" xml:id="stk1" contextRef="#ctx0" brushRef="#br0">7731 5671 0,'22'0'138,"22"0"-124,-22 0-7,67 0 1,-23 22 0,23-22 0,66 22 0,0 0 0,44 1 0,67 21 1,-22-44-1,-23 22 0,89-22 0,-88 0 0,-1 0 0,-110 0-2,-22 0 4,-23 0-4,-22 0 4,-22 0-3,1 0 10,-1 0-1,0 0 0,0 0 0,22 0-10,-21 0 2,21 0 4,-22 0-7,22 0 3,-22 0 1,23 0-2,-23 0 2,44 0-1,-21 0-2,21 0 4,-44 0-4,45 0 2,-1 0 1,1 0 0,-23 0-1,22 0 0,-21 0 1,21 0-1,-22 0-3,23 0 3,-23 0 2,45 0-3,-23 0 0,1 0 2,-23 0-1,22 0-1,-21 0 6,21 0-9,1 0 7,-1 0-6,0 0 3,1 0-1,21 0 2,-21 0 0,22 0 1,-1 0-5,-21 0 6,-1 0-6,0 0 6,-21 0-7,43 0 8,-43 0-4,-1 0 0,22 0 0,1 0 0,-23 0 1,23 0-2,-23 0-2,22 0 6,1 0-6,21 0 6,-43 0 0,21 0-9,1 0 6,-23 0 0,0 0 1,0 0-2,1 0 1,21 0 1,-21 0-1,-1 0-1,-22 0 0,22 0 3,-22 0-2,45 0 0,-45 0 0,0 0 0,0 0 0,23 0 1,-1 0-2,-22 0 2,22 0-2,-21 0 3,21 0 3,-22 0 3,0 0 5,0 0-17,0 0 2,1 0 2,-1 0 0,0 0 2,0 0-2,22 0-2,1 0 11,-23 0-9,22 0 0,-22 0-1,23 0 1,21 0 0,-22 0 1,-22 0-2,23 0 4,-23 0-5,22 0 4,-22 0-4,0 0 2,1 0 0,21 0 0,0 0 9,1 0-9,-23 0 10,22 0-14,0 0 4,-22 0 3,1 0-6,21 0 6,0 0-3,23 0 0,-45 0 0,44 0 0,-22 0 0,23 0 0,-23 0 1,23 0-2,-45 0-1,66 0 4,-43 0-5,-1-22 3,0 22 1,-22-22 2,45 22 0,-23 0-10,1 0 10,-23 0-3,22-22-2,-22 22 1,0 0 4,0-23-3,1 23 0,-1 0 0,0 0 7,0 0 47,0 0-43,22 0-6,1 0-4,-1 0-1,0 0 0,1 0 0,-23 0 0,0 0 0,0 0 8,0 0 8,0 0 51,1 0-62,-1 0-3,0 0-4,22 0 2,-22 23-1,0-23 2,23 0-2,-1 0 2,-22 0 7,0 22-9,1-22 1,21 0 0,0 22 9,-22-22-9,45 0 0,-23 0 0,0 0 1,1 0-2,-1 22 3,0-22-3,23 22 3,-23-22-4,0 0 0,1 0 3,-23 0 2,22 0-6,-22 0 4,0 0-1,0 0 0,1 0 0,-1 0-2,0 0 4,0 0-4,0 0 4,23 0-2,-23 0-2,0 0 4,0 0-2,22 0 0,-22 0 0,23 0-1,-23 0 1,22 0 0,-22 0-1,0 0 5,1 0-2,21 0-6,-22 0 11,0 0 4,0 0-8,0 0 2,1 0 19,-1 0-8,0 0-9,0 0 65,0 0-58,0 0-3,1-22-13,-1 22 9,0 0 9,0 0-13,0-22-7,0 22 15,23 0-2,-23 0-9,0 0 0,22 0 0,-22 0-2,0 0 3,23 0 0,-1 0-5,-22 0 13,0 0-1</inkml:trace>
    </iact:actionData>
  </iact:action>
  <iact:action type="add" startTime="183464">
    <iact:property name="dataType"/>
    <iact:actionData xml:id="d2">
      <inkml:trace xmlns:inkml="http://www.w3.org/2003/InkML" xml:id="stk2" contextRef="#ctx0" brushRef="#br0">10034 9437 0,'22'0'72,"67"0"-63,88 0-4,67 0 6,21 0-7,-21 0 8,-133 0-5,-45 0 2,-21 0-1,-23-23-3,0 23 3</inkml:trace>
    </iact:actionData>
  </iact:action>
  <iact:action type="add" startTime="183950">
    <iact:property name="dataType"/>
    <iact:actionData xml:id="d3">
      <inkml:trace xmlns:inkml="http://www.w3.org/2003/InkML" xml:id="stk3" contextRef="#ctx0" brushRef="#br0">9945 9858 0,'0'0'0,"23"0"23,43 0-15,67 0 3,0 0-3,22 0-3,0 0 9,22 0-8,-66 0-1,44 0 3,-66 0 1,-23 0-2,-22 0 0</inkml:trace>
    </iact:actionData>
  </iact:action>
  <iact:action type="add" startTime="184494">
    <iact:property name="dataType"/>
    <iact:actionData xml:id="d4">
      <inkml:trace xmlns:inkml="http://www.w3.org/2003/InkML" xml:id="stk4" contextRef="#ctx0" brushRef="#br0">9059 9414 0,'0'-22'41,"23"44"-33,21 1-1,-22-1 1,0-22 2,0 22-1,1 0-1,-1-22-1,0 0 20,0 0-16,22 0-3,1 0 0,21 0 2,23 0-2,44-44-3,-23-23 4,1 23 2,-22 0-3,-45-1-4,0 45 5,23-66-1,-23 22-1,-22 22 4,-22-1-5,22 1 5,-22 0 11,0 0 1</inkml:trace>
    </iact:actionData>
  </iact:action>
  <iact:action type="add" startTime="186046">
    <iact:property name="dataType"/>
    <iact:actionData xml:id="d5">
      <inkml:trace xmlns:inkml="http://www.w3.org/2003/InkML" xml:id="stk5" contextRef="#ctx0" brushRef="#br0">17410 8263 0,'-44'-23'123,"-23"1"-117,-21 0 0,-1 22 6,-22-22-2,23 22-8,-45-22 13,44 0-9,-22 22-2,45-22 7,-23 22-4,23-23 2,44 23-4,0 0 2,-1 0 4,1 0-4,0 0 2,0 0-1,0 0 8,0 0-10,-1 0 12,1 0-3,0 0 1,0 0-8,0 0 0,0 23 8,0-23-3,-1 22-12,1 0 10,0 0-2,-22 44-1,44-43-1,-22-1-2,0 44 3,22-44 0,0 23 1,0-1-2,0 0 1,0 1 1,0-23 0,0 22-2,0 0 3,0-21-4,0-1 6,0 22-5,0 0 6,0-22-4,0 1 16,22-1-16,0-22-5,-22 22 5,22-22 2,22 22-4,-22 0-2,23-22 7,21 22-8,-22-22 8,1 45-8,21-45 7,1 22-2,21 0-4,-21 0 5,-1 0-3,-22-22 1,-21 0-2,21 22 5,-22-22-5,0 0 10,0 0-8,1 0 23,-23 23-14,22-23-9,0 0 0,0 0-1,0 0 9,0 0-6,23 0-2,-23-23 8,22 23-10,0-22 3,-22 0-1,23 0-1,21 0 1,-44 0 0,45 22 0,-23-45 4,0 23-7,45 0 2,-67 22 2,0-22-1,0 0 0,1 22 0,-1-22 15,0-1 19,-22 1-3,0 0-28,0 0-7,0 0 18,0 0-17,-22-23 7,0 23-2,22 0-3,-23-22 8,1 44-13,22-22 9,0-23-6,0 23 5,-22-22-3,22 22 1,0-23-1,0 23 1,0 0-1,0 0 3,0 0-2,0 0 0,0-1-2,0 1 3,0 0 7,0 0-9,0 0 30,-22 0-30,0 22 89,0 0-62,-23-22-19,1 22-11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6632">
    <iact:property name="dataType"/>
    <iact:actionData xml:id="d0">
      <inkml:trace xmlns:inkml="http://www.w3.org/2003/InkML" xml:id="stk0" contextRef="#ctx0" brushRef="#br0">9591 6092 0,'-22'0'18,"0"0"-17,22-22 15,-22 22 16,-1 0 88,1 0-104,0 0 0,0 22 0,0-22 1,0 22-9,22 0 0,-22-22-1,22 22 2,-23-22-1,23 22 8,-22-22-8,0 23 8,22-1 6,-22 22-6,22-22 10,0 0-9,0 0-10,0 1 7,0 21-4,0-22 5,0 22-8,0-21 1,0-1 2,0 0-2,0 0-1,22 22 1,0-22-1,-22 1 1,45 21 1,-23-22 0,-22 0-2,22-22 0,-22 22 2,22 1 2,-22-1-6,22 0 18,0 0-7,-22 0 0,22 0-4,-22 0-7,23 1 20,-1-1 1,-22 0-21,22-22 5,-22 22-1,22-22-2,0 0 2,23 22 14,-23 0-8,0-22-3,22 0-9,-44 22 10,44-22-11,-21 0 16,-23 23-11,22-23 1,-22 22 8,44-22 75,-44-22-76,0-23-9,0 23 3,22-22 0,-22 22-3,22-45 2,0 23 0,-22 22-1,0 0 1,0-23 1,0 23 6,0-22-6,0 22 6,0 0-6,0-1-1,0 1 0,0 0 1,0 0-3,0-22 4,0 22 4,0-1-5,0 1 9,0 0-12,0 0 9,0-22 18,-22 44-9,22-23-16,-22 23-1,22-22 1,-22 22 0,22-22 0,-22 0 3,0 22-5,0-22 5,-1 0 2,1 0-5,22-1 0,-22 1 8,22 0-8,-22 0 7,0 0 2,0-22 7,0 21 19,-1 23-30,1-22-3,0 0 15,0 22 32</inkml:trace>
    </iact:actionData>
  </iact:action>
  <iact:action type="add" startTime="28004">
    <iact:property name="dataType"/>
    <iact:actionData xml:id="d1">
      <inkml:trace xmlns:inkml="http://www.w3.org/2003/InkML" xml:id="stk1" contextRef="#ctx0" brushRef="#br0">15394 4364 0,'22'0'170,"23"0"-162,21 0 0,-44 0-1,45 0 2,21-22-2,45 22-2,-44-22 9,154 0-1,-87-23-8,-1 45 3,-45 0 0,-21 0 0,44 0 1,-22-22 1,-23 22-4,1 0 1,-1-22 1,-43 22 0,-1-22 1,0 22-2,1-22 5,-1 22 1,-22 0 20</inkml:trace>
    </iact:actionData>
  </iact:action>
  <iact:action type="add" startTime="36916">
    <iact:property name="dataType"/>
    <iact:actionData xml:id="d2">
      <inkml:trace xmlns:inkml="http://www.w3.org/2003/InkML" xml:id="stk2" contextRef="#ctx0" brushRef="#br0">17587 4497 0,'22'0'138,"0"0"-121,1 22 4,-1-22 77,22 0-93,0 0 5,1 0-4,21-44 4,23-1-1,-1 1-1,23-22-2,-67 44 4,23-23-2,-45 45 1,0 0-2,0-22 3,0 0 2</inkml:trace>
    </iact:actionData>
  </iact:action>
  <iact:action type="add" startTime="42243">
    <iact:property name="dataType"/>
    <iact:actionData xml:id="d3">
      <inkml:trace xmlns:inkml="http://www.w3.org/2003/InkML" xml:id="stk3" contextRef="#ctx0" brushRef="#br0">26314 6291 0,'-22'0'147,"0"0"-139,0 0-3,-1 0 3,1 0 3,0 0-4,0 0 1,-22 0-3,-1-22 27,23 0-7,0 22-9,0 0-5,0 0-6,0 0 19,-1-22-14,1 22 17,0 0-13,0-22 7,0 22-14,0-23 9,-23 1 0,23 22 9,0 0-17,0-22 7,0 0 18,0 22 6,-1 0-23,1 0-5,22-22-3,-22 22 7,0 0 3,0 0 5,0-22-15,0 22 17,-1 0-9,1 0-10,0-22 12,0-1 14,0 23-21,0 0 1,0 0 12,-1 0 49,1 0-41,0 0-19,22 23-5,-22-23 1,0 44 7,22-22-8,-22 0 0,22 0 0,0 23 8,-22-45-10,22 22 3,0 0 16,0 0-9,0 0-9,0 0 9,0 0 10,0 1-18,22-1 5,0-22 1,0 22-12,0-22 15,0 22-3,0-22-13,-22 22 7,23-22 0,-1 0 0,0 0 3,0 22-4,0-22 1,0 0 1,0 23-2,23-1 2,-23-22-1,22 0-3,0 22 6,1-22 6,-45 22-10,22-22 3,0 0 6,0 22 3,0-22 55,1 0-44,-1 0-4,0 0-9,0 0-1,0 0 1,0 0-4,0 0 3,1 0 32,-1 0 3,-22-22-13,44 0-22,-22 22 15,0-22-4,0 0 17,-22-1-27,23 23 71,-1-22-80,-22 0 35,0 0-14,0 0 5,0 0-17,0-1 7,0 1-4,0 0-8,0 0-2,0 0 5,0 0-4,0 0-2,0-1 39,0 1 24</inkml:trace>
    </iact:actionData>
  </iact:action>
  <iact:action type="add" startTime="54004">
    <iact:property name="dataType"/>
    <iact:actionData xml:id="d4">
      <inkml:trace xmlns:inkml="http://www.w3.org/2003/InkML" xml:id="stk4" contextRef="#ctx0" brushRef="#br0">25406 6779 0,'66'0'95,"23"0"-84,-1 0 0,23 0-6,22 0 3,-44 0 0,-23 0 0,1 0-4,-1 0 5,-44 0 7</inkml:trace>
    </iact:actionData>
  </iact:action>
  <iact:action type="add" startTime="54635">
    <iact:property name="dataType"/>
    <iact:actionData xml:id="d5">
      <inkml:trace xmlns:inkml="http://www.w3.org/2003/InkML" xml:id="stk5" contextRef="#ctx0" brushRef="#br0">25273 6911 0,'22'0'24,"22"0"-17,23 0 1,-1 0 4,23 23-8,22-1 5,-1 0-1,1 0-1,66 0 2,-44 0-2,0 0 1,22-22 1,0 23-2,-66-1 2,-23-22-1,-44 0 9</inkml:trace>
    </iact:actionData>
  </iact:action>
  <iact:action type="add" startTime="55884">
    <iact:property name="dataType"/>
    <iact:actionData xml:id="d6">
      <inkml:trace xmlns:inkml="http://www.w3.org/2003/InkML" xml:id="stk6" contextRef="#ctx0" brushRef="#br0">16745 2548 0,'23'0'90,"-1"22"-84,44 22 0,-22 0 4,-21-44 0,21 45-2,-22-23 1,0-22-6,0 22 11,23 0 19,-23-22 36,0 0-61,22 0-1,1 0 2,21-44-2,0-23 2,45 23-1,-67-22-3,67-1 3,-44 23 3,-1 0-5,-22 21 2,23-43 3,-23 44-7,0 0 4,-21 0 0,-1-1 0,0 1 175</inkml:trace>
    </iact:actionData>
  </iact:action>
  <iact:action type="add" startTime="61397">
    <iact:property name="dataType"/>
    <iact:actionData xml:id="d7">
      <inkml:trace xmlns:inkml="http://www.w3.org/2003/InkML" xml:id="stk7" contextRef="#ctx0" brushRef="#br0">13157 12050 0,'0'-22'161,"-44"22"-147,22-22-5,0 0-3,-23 22 3,23 0-2,0 0 3,0 0-3,22-22 0,-22 22 1,0 0 7,-1-22-5,1 22 21,0 0-8,0 0-7,0 0 1,0 0-1,-1 0 9,1 0-19,0 0 2,0 0 2,0 0 5,0 0-7,0 22 0,-1-22 0,-21 0 0,22 22 0,-22 0-1,-1 0 1,23-22 0,0 22 1,0-22-2,22 23 1,-22-23 0,0 0 1,-23 22 11,23 0 3,0-22-10,0 0 2,0 22-7,0-22 20,22 22-16,-23-22 8,23 22-11,-22 1-4,0-1 10,0-22 4,22 44 5,-22-44 5,22 22-18,0 0 10,0 0 6,-22-22-19,22 23-2,0-1 0,0 0 12,0 0 10,0 0-1,0 0-20,0 1 18,0-1-8,0 0-9,0 0 18,22-22-19,0 22 34,-22 0-25,0 0 16,22-22-27,-22 23 17,22-23-9,0 22 10,1 0-15,-1-22 7,0 22-7,0-22 10,22 22-12,-22-22 1,1 0 9,-23 22-8,22-22 15,0 22-7,0-22-8,0 0 8,0 0 1,23 23-1,-23-23 8,22 0-7,-22 0-3,0 0-4,23 22-2,-23-22 0,22 0 0,-22 0 7,23 0-4,-23 0 2,0 0-6,0 0 6,22 0-10,-21 0 14,-1 0-9,0 0 0,0 0 8,0 0-8,0-22 9,0 22-3,1-23-6,-1 23 1,-22-22 1,22 0-3,-22 0 19,22 0-18,-22 0-3,22 0 3,-22-1 8,0 1-8,0 0 10,0 0 4,0 0-6,0 0 0,0 0 1,0-1 0,0 1-9,0 0 0,0 0 0,0 0-3,0-23 3,0 1 10,0 22-7,0 0-6,0-22 11,-22 44-5,22-23-6,0 1 2,0 0 12,-22 0-4,22 0 10,0 0-12,0-1 50</inkml:trace>
    </iact:actionData>
  </iact:action>
  <iact:action type="add" startTime="64404">
    <iact:property name="dataType"/>
    <iact:actionData xml:id="d8">
      <inkml:trace xmlns:inkml="http://www.w3.org/2003/InkML" xml:id="stk8" contextRef="#ctx0" brushRef="#br0">20599 12560 0,'0'-22'104,"0"0"-62,-44 0 4,22 22-20,0 0-11,0-23-10,0 23 44,-1 0-25,1 0-16,0 0 0,0 0 7,0 0 11,0 0 8,-1 0-21,1 0 5,0 0 3,0 0 12,0 0-25,0 0 16,22 23-9,-22-23 3,22 22-10,-45 0 9,23 0 4,0-22 12,22 22-25,-22-22 8,0 22-1,0 0 12,-1 1 22,1-23-33,22 44-11,-22-22 11,0 0 0,22 0 3,0 23-6,-22-23 4,22 0-1,0 0-9,0 0 9,0 0-9,0 1 10,-22-23-8,22 22 7,-23-22-10,23 22 10,0 0 3,0 0-5,0 0 2,0 0 4,0 1-8,0-1-4,0 0 8,0 0-8,0 0 2,0 0-5,23 23 22,-23-23-12,0 0 2,0 0-10,0 0 3,0 0 6,22 1-12,-22-1 4,0 0 13,22-22-15,0 44 0,-22-22 9,22 0 2,0 1-9,-22-1 0,23 0-1,-23 0 10,22 0-9,0 0-1,0 1 9,-22-1-8,22-22 1,-22 22-1,22-22 1,0 22-3,1 0 12,-1 0 7,-22 0-6,22-22-2,-22 23-16,44-23 31,-22 0 33,0 0-57,1 0 9,-1 0-1,22 0 7,-22 0-16,0 0 11,1 0-11,-1-23 1,0 23 2,-22-22 5,22 22-8,-22-22 1,22 22 10,0-22-13,-22 0 6,0 0 4,0 0-6,0-23 9,0 23-2,0 0-12,22 0 5,-22 0 1,0-1 17,23 1-19,-23 0 2,0 0 0,0 0-2,0 0 0,0 0 0,22-1 1,0-21-2,-22 22 0,0 0 3,0-23-5,22 23 3,-22 0 2,0 0-4,0 0 4,0 0 0,0 0 6,0-23-13,22 23 11,-22 0 2,0-22-13,22-1 15,-22 23-3,0 0-8,0 0 8,0 0-4,0 0 2,0-1 7,0 1-4,0 0-11,0 0 22,0 0-3,0 0-11,-22 0-4,22-1 0,0 1 15,-22 22-17,22-22 0,0 0 1,-22 0 7,22 0 2,0 0-9,-22-1 15,22 1 2,-22 22 183</inkml:trace>
    </iact:actionData>
  </iact:action>
  <iact:action type="add" startTime="72189">
    <iact:property name="dataType"/>
    <iact:actionData xml:id="d9">
      <inkml:trace xmlns:inkml="http://www.w3.org/2003/InkML" xml:id="stk9" contextRef="#ctx0" brushRef="#br0">14464 14177 0,'22'22'101,"0"-22"-92,0 22 0,1 0 0,-1-22 6,0 0 83,22 0-88,23 0-5,-45-22 1,44-22 5,23 0-1,-23-45-7,1 67 11,-45 0-12,22 0 13,0-1-13,-21 1 15,-1 22-1</inkml:trace>
    </iact:actionData>
  </iact:action>
  <iact:action type="add" startTime="73509">
    <iact:property name="dataType"/>
    <iact:actionData xml:id="d10">
      <inkml:trace xmlns:inkml="http://www.w3.org/2003/InkML" xml:id="stk10" contextRef="#ctx0" brushRef="#br0">13799 14908 0,'67'0'94,"-1"-22"-87,23 22 3,44-44-4,0-1 3,-45 23-2,1-22 1,-23 22 1,-21 22-1,-1-23 0,-22 23-1,0-22 57</inkml:trace>
    </iact:actionData>
  </iact:action>
  <iact:action type="add" startTime="74179">
    <iact:property name="dataType"/>
    <iact:actionData xml:id="d11">
      <inkml:trace xmlns:inkml="http://www.w3.org/2003/InkML" xml:id="stk11" contextRef="#ctx0" brushRef="#br0">14087 14908 0,'0'0'2,"23"0"6,43-22-2,0 22 5,45 0-6,66-22 6,-110 0-7,154-1 5,-21 1-2,-67-22 2,22 22-1,-111 22-1,0-22 2,1-1-1,-23 23 8</inkml:trace>
    </iact:actionData>
  </iact:action>
  <iact:action type="add" startTime="82532">
    <iact:property name="dataType"/>
    <iact:actionData xml:id="d12">
      <inkml:trace xmlns:inkml="http://www.w3.org/2003/InkML" xml:id="stk12" contextRef="#ctx0" brushRef="#br0">26934 16392 0,'0'-22'49,"22"22"-28,0 0-11,1 0-2,-1 0-1,0 0 3,22 0-5,-22 0 3,45 0 1,21 0-1,23 22-1,22 45 1,0-23 0,-44 22 0,43 1 1,-65-23-2,22 0 1,-23 1 0,-22-23 1,1 0 0,-45 0-1,22-22 1,0 0 112,66 0-113,90-66-4,21-45 8,89 22-8,44-21 5,89-23-1,-111 66 3,45-44-6,-68 45 2,-43 0 2,-22-23-1,-67 45-1,-133 44 10</inkml:trace>
    </iact:actionData>
  </iact:action>
  <iact:action type="add" startTime="97621">
    <iact:property name="dataType"/>
    <iact:actionData xml:id="d13">
      <inkml:trace xmlns:inkml="http://www.w3.org/2003/InkML" xml:id="stk13" contextRef="#ctx0" brushRef="#br0">28750 12095 0,'23'-22'334,"-46"-1"-309,1 1-18,0 0 17,0 22-17,0-22 11,-22 0-3,44 0-7,-23 22 8,1 0-8,0-22 8,0 22-9,0-23 3,0 23 13,-1 0 26,1 0-34,0 0-7,0 0 1,-22 0 6,22 0 0,-1 0-1,1 23-10,0-23 4,-22 22-1,22-22 1,0 0 8,22 22-9,-45 0 2,1-22 7,22 22-1,-22 0 1,44 0 9,-23-22-9,1 23 8,0-1 0,22 0-16,-22-22 10,22 22 3,-22 0-2,22 23-4,0-23 1,0 0-1,0 0-5,0 0-4,22 0 11,-22 23-2,0-23-2,0 0-3,22 0-1,0 0 7,-22 23-8,22-23 8,1 0 0,-23 0 0,22 0-8,-22 0 8,22 0 0,-22 1 8,22-1-9,0-22-3,-22 22 4,22-22-3,-22 22 3,22 0 0,1 0 19,-1 0-14,0-22 22,0 0-29,0 23 3,0-23-11,0 0 15,1 0-18,-1 0 5,0 0 0,0 0 18,0 0-1,0 0-11,0 0 3,23 0-3,-45-23 10,22 1-12,-22-22-6,0 22 5,22 0-6,0-23 1,0 23 6,-22 0-2,0 0 9,23 0-17,-23 0 3,0 0 13,0-1-13,22 23 3,-22-22 0,0 0 1,0 0 7,22-22 0,-22 21 10,22 1-1,-22 0 4,0 0-13,22 0 0,-22 0 0,0 0-1,0-1-6,0 1-1,0 0 8,0 0-7,0 0 6,0 0 13,0-1 119,0 1-130,0-22-10,0 0 2</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9T04:41:34.614"/>
    </inkml:context>
    <inkml:brush xml:id="br0">
      <inkml:brushProperty name="width" value="0.05292" units="cm"/>
      <inkml:brushProperty name="height" value="0.05292" units="cm"/>
      <inkml:brushProperty name="color" value="#FF0000"/>
    </inkml:brush>
  </inkml:definitions>
  <iact:action type="add" startTime="4333">
    <iact:property name="dataType"/>
    <iact:actionData xml:id="d0">
      <inkml:trace xmlns:inkml="http://www.w3.org/2003/InkML" xml:id="stk0" contextRef="#ctx0" brushRef="#br0">4164 4320 0,'23'22'45,"21"0"-35,0-22-5,-22 22 3,23 22 0,-23-44 0,22 45-1,-22-23 2,23 0-1,-45 0 0,22-22 32,0 0-25,22 0-7,45 0 2,21-88-3,1-1 2,22 0-3,-44 23 5,44-23-6,-23-21 7,68 21-8,-90 0 4,45 1 2,-44 21-3,-67 45 1,0 0 0,-22 0 16</inkml:trace>
    </iact:actionData>
  </iact:action>
  <iact:action type="add" startTime="5753">
    <iact:property name="dataType"/>
    <iact:actionData xml:id="d1">
      <inkml:trace xmlns:inkml="http://www.w3.org/2003/InkML" xml:id="stk1" contextRef="#ctx0" brushRef="#br0">4475 14354 0,'66'0'48,"-66"22"-37,44-22-5,1 45 1,21-1 1,-22-22 9,1-22-11,-23 22 3,-22 0-1,22-22 0,0 0 58,22 0-52,-21-44-1,-1-22-11,-22 44 9,0-23-3,22 1 1,0 0-4,-22-1 5,0 23-5,22-22 4,-22 0 1,22 21-1,0 1-5,-22-22 5,23 22 7,-23-23 0,22 45-7,0-22 14</inkml:trace>
    </iact:actionData>
  </iact:action>
  <iact:action type="add" startTime="6946">
    <iact:property name="dataType"/>
    <iact:actionData xml:id="d2">
      <inkml:trace xmlns:inkml="http://www.w3.org/2003/InkML" xml:id="stk2" contextRef="#ctx0" brushRef="#br0">4829 9547 0,'22'0'81,"0"45"-75,23-23 1,-45 0 4,44-22 4,-44 22-7,22 0 10,0-22 28,0-22-37,0 22 3,45-66-11,-45 44 11,22-23-4,23 1 5,-45 22-11,22-23 3,-22 45 3,1 0 11</inkml:trace>
    </iact:actionData>
  </iact:action>
  <iact:action type="add" startTime="8402">
    <iact:property name="dataType"/>
    <iact:actionData xml:id="d3">
      <inkml:trace xmlns:inkml="http://www.w3.org/2003/InkML" xml:id="stk3" contextRef="#ctx0" brushRef="#br0">6468 6646 0,'-44'0'102,"-1"0"-93,1 0-1,0 0 0,-1 0 0,1 0-1,0 0 2,0 0-2,-1 0 5,1 0-8,0 0 5,-1 0-2,23 0 4,-22 0-6,0 0 6,21 0-6,1 0 6,-22 0-2,0 0 5,22 0 0,-1 0-6,23 22 4,-44-22-8,22 22 4,0 0 1,-22 0 7,44 0-8,-23 1-1,23 21 10,-22-22-2,22 0-6,-22 0 0,22 0-1,0 23 8,0-23-8,0 0 0,0 0 1,0 0-2,0 0 3,0 23-4,0-23 10,0 0-5,0 22 1,22-44 6,-22 23-13,22-23 3,-22 22 0,45 0 2,-45 0-1,22 0-4,0 0 3,0-22 0,-22 22 3,22-22-6,23 23 6,-45-1-6,22-22 6,0 22-6,0 0 12,0-22 14,0 0-18,0 0 6,-22 22 8,23-22 22,-1 0-11,0 0-19,22-22 1,23 0-7,-1 22-11,23-22 12,21 22-11,-21-22 11,0 22-12,-23 0 9,1-23-6,-1 23 6,-44-22-7,22 22 5,1 0-2,-1 0 5,-22 0-6,23-22 9,-23 0 18,0 0-14,0 22-8,-22-22-1,22 0 6,-22-1-10,0-21 3,0 22-1,0 0-1,0-23 2,0 23-1,0-22 0,0 22 0,0-22 0,-22 21 0,0 1-1,0-22 2,-23 0 6,45 22-7,-44-23 2,44 23-2,-22-22 1,0 22-4,0-23 3,-1 45 2,23-22 0,-22 0 7,-22-22-1,22 22-4,0 22 3,0-23-7,-1 23 10,1 0-1,0 0-2,0 0 2,-22 0-2,22 0 0</inkml:trace>
    </iact:actionData>
  </iact:action>
  <iact:action type="add" startTime="11034">
    <iact:property name="dataType"/>
    <iact:actionData xml:id="d4">
      <inkml:trace xmlns:inkml="http://www.w3.org/2003/InkML" xml:id="stk4" contextRef="#ctx0" brushRef="#br0">6202 11231 0,'0'-22'57,"-22"22"-42,0 0-7,-22 0 9,21 0-12,1 0 6,-22 0-3,22 0 0,0 0 0,0 0 7,-1 0 18,1 0-23,0 0 12,0 0 8,0 0-6,0 0-7,-1 22-2,1 0-8,0 0 2,0 0-2,0 0 6,0 23 8,22-23-12,-22 22 1,22 1-4,0-23 0,0 44 4,0 1-3,0-23-1,0 0 5,0 1-6,0-1 3,0 0 1,0 0-1,0-21 0,0-1 0,0 0 8,0 0 17,44 0-8,-22-22-11,0 0-6,0 22-1,0-22 15,1 0-19,-1 0 11,0 0-12,0 0 9,0 0-6,0 0 3,23 0 2,-23 0-5,22 0 4,-22 0 1,23 0-3,-23 0 3,22 0-6,-22 0 8,45 0 0,-45 0 5,0 0 16,-22-44 0,0 0-21,0-1-11,-22 1 10,0-22-2,-23-1 3,45 23-10,-22 0 9,22 21-8,0-21 9,0 0-8,0 22 13,0-45-9,0 45 2,0 0 15,0 0-21,0 0 13,0-1 24,0 1-10,0 0-21,-44 0-5,0-44 4</inkml:trace>
    </iact:actionData>
  </iact:action>
  <iact:action type="add" startTime="12779">
    <iact:property name="dataType"/>
    <iact:actionData xml:id="d5">
      <inkml:trace xmlns:inkml="http://www.w3.org/2003/InkML" xml:id="stk5" contextRef="#ctx0" brushRef="#br0">4275 9392 0,'0'0'2,"22"0"13,0 0-11,23 0 5,-1 0-2,0 0 1,23 0 0,21 22 1,-21 1-1,66-1 0,0-22 0,-23 22-1,1 0 2,-22 0-2,-1 0 1,-43-22 2,-23 0-2,0 0 15,0 0-5,67 45-9,44-23-5,66 22 4,-44-22 3,22-22-5,-22 45 5,-44-23-1,-45-22-8,1 0 7,-23 22 1,0 0-2,-21-22 16,-1 0-9,-22 22-9,22-22 4,22 22-4,1-22 5,43 0-6,67 0 4,45 0-2,43 0 5,-21 0-5,21 0-2,-21 0 3,21 0 0,-43 0 1,21 0-1,-21 0-1,-45 0 8,-22 0-14,-1 0 10,24 0-5,-68 0 4,23 0-5,-23 0 6,-21 0-6,-1 0 7,-21 0-8,-1 0 7,-22 0-6,0 0 7,0 0 1</inkml:trace>
    </iact:actionData>
  </iact:action>
  <iact:action type="add" startTime="15858">
    <iact:property name="dataType"/>
    <iact:actionData xml:id="d6">
      <inkml:trace xmlns:inkml="http://www.w3.org/2003/InkML" xml:id="stk6" contextRef="#ctx0" brushRef="#br0">6224 5627 0,'-22'0'66,"-22"0"-61,0 0 3,-1 0 8,23 0 0,0 0-1,0 0-6,0 0-1,0 0 1,-1 0-3,1 0 4,-22 0 4,22 0-2,0 0-8,-1 0 5,1 0-1,0 0 0,0 0 2,0 0 4,0 0 2,-23 0-7,1 0 9,22 0-13,-22 0 6,22 22-4,-23-22 1,1 22 6,44 0-6,-22-22 1,0 22-3,0 0 22,-1-22-20,23 23 0,-22-1 0,-22 22 5,44 0 12,0-22-10,0 23-7,0-23 8,0 22-8,0-22 2,0 1-2,0-1-1,22-22 2,0 44 0,0 0-5,1-22 8,-1 1-8,0-1 9,0 0-10,0-22 7,0 22 1,23 0-5,-45 0 3,44 0-5,22 1 4,-44-1 0,1-22 4,21 0-7,-22 22 6,0-22-6,22 22 3,1-22-1,-23 0 2,44 0-1,-21 0-1,-1 0 2,0 0-1,-22 0 0,23 0 0,-23 0-1,0 0 3,0 0 4,0 0-3,0 0-3,1 0 8,-1 0-7,22-22 4,-44 0-5,22 0-1,0 22 4,1-45-5,-1 1 12,0 22-12,0 0 2,-22 0 0,22-1 1,22-21-2,-44 22 1,23 0 0,-1-22 0,0 21 8,-22 1-8,22-22 0,-22 22 7,0 0-5,22-1 7,-22 1 5,22 0-14,-22 0 16,0-22 19,-44 44-35,22-22-3,-22-1 11,-1 1-8,-21 0 0,22 0 0,-1 22 0,1-22 3,22 0-6,-45 22 9,45 0-12,0 0 5,-22 0 2,-1 0 2,23 0-6,0 0 6,0 0-6</inkml:trace>
    </iact:actionData>
  </iact:action>
  <iact:action type="add" startTime="18146">
    <iact:property name="dataType"/>
    <iact:actionData xml:id="d7">
      <inkml:trace xmlns:inkml="http://www.w3.org/2003/InkML" xml:id="stk7" contextRef="#ctx0" brushRef="#br0">6180 12582 0,'0'-22'58,"-89"22"-50,1-22 0,-23 22-1,22 0-1,23 0 4,0 0 1,21 0-8,1 0 5,0 0-1,-23 0 2,45 22-2,0-22 4,-22 22-1,22-22 2,22 22-4,-23-22 1,1 45-2,-22-23 2,44 0-2,0 0 0,-22 44 3,22-21 4,0-23-3,-22 22-4,22-22 2,0 1-2,0 21 3,0-22-4,0 0 5,22 22-8,0-21 5,22-1 0,-44 22 0,22-44 1,1 44-1,21-44 0,0 45 0,-22-23 0,0-22 0,1 0-1,-1 22 2,0-22-2,0 0 10,0 0-9,22 0 0,-21 22 0,21-22 8,-22 0-7,0 0-3,22 0 2,1 0 1,-1 0 3,0 0-7,-21 0 1,-1 0 4,22 0-4,-22 0 11,0 0-1,0 0-8,1 0 16,-1 0-16,0 0-1,-22-22 2,22 22-2,-22-22 2,22 0-1,-22-1 1,22 1-1,0 22-2,-22-22 3,23 0-2,-1 0 2,0 22 6,0-22 4,-22 0 5,22 22-10,0-23-7,1-21 20,-23 22-3,0 0-16,0 0 6,0 0-7,0-23 1,0 23 3,-23 22-5,1-44 5,0 22-6,22-1 2,-22 1 6,0 0 17,22 0 2,0 0-25</inkml:trace>
    </iact:actionData>
  </iact:action>
  <iact:action type="add" startTime="19873">
    <iact:property name="dataType"/>
    <iact:actionData xml:id="d8">
      <inkml:trace xmlns:inkml="http://www.w3.org/2003/InkML" xml:id="stk8" contextRef="#ctx0" brushRef="#br0">5959 11009 0,'-23'0'66,"23"23"-57,0-1-4,0 22 2,0 0 5,0 23-5,0-1-1,0 23 2,0-1 2,0 1-4,0 0 5,0 21-6,0-21 6,0 0-7,0-1 5,0 1-1,0-23 0,-22 23-1,22-23 2,-22 45-2,22-44 3,-22-23-2,22 22-1,0-21 0,-22-1 3,22 0-1,0 0-1,0 23 1,0-45-2,0 0 2,0 0-4,0 23 7,0-23-5,0 0-3,0 22 7,0-22-5,0 23 1,0-23 8,0 0-14,0 0 8,0 0-1,0 23 2,0-23 4,0 0-7,0 0 3,0 0-4,0 23 4,0-23-4,0 0 3,0 0 0,0 22 7,0-22 1,0 1-4,0-1-3,0 0 0,0 0-4,0 0 10,0 0-4,0 1-9,0-1 12</inkml:trace>
    </iact:actionData>
  </iact:action>
  <iact:action type="add" startTime="21776">
    <iact:property name="dataType"/>
    <iact:actionData xml:id="d9">
      <inkml:trace xmlns:inkml="http://www.w3.org/2003/InkML" xml:id="stk9" contextRef="#ctx0" brushRef="#br0">5914 5272 0,'-22'0'32,"0"22"-7,22 45-18,0-23 2,0 23-1,0 21-1,0 1 3,0-23-4,0 1 4,0 21-4,0-43 5,0 21-3,0-22 0,0 23-1,0-45 3,0 44-6,0-21 9,0-1-1,0 0-5,0-22 1,0 1 3,0-1-4,0 22 2,0 0-2,0-21 1,0-1 1,0 44-2,0-22-1,0-21 2,0 21 1,0 0-2,22 1 4,-22-1-3,0 0-3,22 0 6,-22-21-6,0 43 7,0-22-7,22 1 2,-22-1 1,23 0 5,-23 1-7,22 21 5,-22-22-8,0-22 10,22 23-8,0-1 3,-22-22-3,0 0 3,0 23 0,22-45 0,-22 22 0,22-22 0,-22 22 2,0 0-3,22 0 8,-22 0 2,23 1 6,-23-1 4,0 0 30</inkml:trace>
    </iact:actionData>
  </iact:action>
  <iact:action type="add" startTime="25610">
    <iact:property name="dataType"/>
    <iact:actionData xml:id="d10">
      <inkml:trace xmlns:inkml="http://www.w3.org/2003/InkML" xml:id="stk10" contextRef="#ctx0" brushRef="#br0">18119 7199 0,'0'-22'122,"-45"22"-109,23 0 3,0 0-7,-22-22 7,22 22-2,-23 0 2,23 0 11,0 0-14,-22 0 4,22 0-1,-1 0-5,1 0 0,0 0 22,0 0 31,-22 0-47,44 44 1,-22 1-5,-1-45-4,23 22 2,0 0-6,0 0 2,0 0 2,-22 23-1,22-1 7,0-22-5,0 0-2,0 0 0,0 23 0,0-23-2,0 0 2,0 0 2,0 0-2,0 0 0,0 1 16,22 21-15,1-22 7,-23 0-10,22-22 6,0 22-7,-22 0 6,22 1 1,0-1 5,0 0-1,0 0 0,1-22 23,-1 22-4,0-22-11,0 0-11,0 0 3,22-22 7,-21 22-14,-1-22 6,22 0 2,-22 0-10,23-1 10,-23 1 6,0 0-14,0 22 9,-22-22-4,22 22 2,-22-22 7,0-22-6,0 21-9,0 1 2,0-22-4,0 0 2,0 21 1,0 1-3,0 0 4,0 0-3,0 0 1,-44 0 9,44 0-10,-22-1 9,22 1-7,-22 22-2,-1-22 2,1 22 21,0-22-22,0 0 9,0 22 1,0-22-4,-1 22 34</inkml:trace>
    </iact:actionData>
  </iact:action>
  <iact:action type="add" startTime="27867">
    <iact:property name="dataType"/>
    <iact:actionData xml:id="d11">
      <inkml:trace xmlns:inkml="http://www.w3.org/2003/InkML" xml:id="stk11" contextRef="#ctx0" brushRef="#br0">18008 10921 0,'0'-22'46,"-22"22"-30,0 0-7,-1 22-1,1 0 1,-22-22-1,22 22 0,-22 22 0,21-44-1,1 45 3,0-45-6,22 22 9,-44 22-10,22 0 14,0 1-4,22-1-9,0-22 2,0 22 2,-23 23 0,23-23 0,0 1 0,0-1 0,0 0 2,0-22-3,0 23 1,0-1 0,0-22 0,0 22 0,0-21 1,0 21-1,23 0-2,-23-22 4,22 0-2,-22 23 7,0-23-4,44 0 2,-44 0 2,0 0-6,0 0 0,22-22 24,0 0 28,0 0-49,1 0 4,21 0 7,0-22-18,0-22 11,-44 22-8,23 0 1,-1-23-1,0-21 0,0 44 0,0-22 0,-22-1 0,22 1 0,-22 0 0,23 21-1,-23-21 1,0 22 0,0-22 1,0 22-2,0-23 2,0 23-2,0 0 3,0 0-3,0-45 3,0 45-4,0-22 1,0 0 3,0 21 1,0-21-8,0 22 10,-23-22-7,1-1-1,0 23 6,0 0 1,-22-44-8,-1 21 5,1 1-5,-133-45 5</inkml:trace>
    </iact:actionData>
  </iact:action>
  <iact:action type="add" startTime="40962">
    <iact:property name="dataType"/>
    <iact:actionData xml:id="d12">
      <inkml:trace xmlns:inkml="http://www.w3.org/2003/InkML" xml:id="stk12" contextRef="#ctx0" brushRef="#br0">12160 10766 0,'45'0'107,"-1"0"-100,0 0 1,23 0-4,-23 0 8,45 0-2,-1-45-5,45 23 6,22-22-5,22 0 5,-44-1-6,0 23 0,-44-22 2,-45 22 5,23 22-5,-45 0 0,0-22 1</inkml:trace>
    </iact:actionData>
  </iact:action>
  <iact:action type="add" startTime="41681">
    <iact:property name="dataType"/>
    <iact:actionData xml:id="d13">
      <inkml:trace xmlns:inkml="http://www.w3.org/2003/InkML" xml:id="stk13" contextRef="#ctx0" brushRef="#br0">12338 11009 0,'66'0'64,"23"-22"-56,44-44 0,-1 44-1,46-23 5,-45 1-3,22 0-6,-89 44 8,23-22-2,-1 22-2,-21-23 2,-1 23-4,-44 0 5,0 0-3,1 0 3</inkml:trace>
    </iact:actionData>
  </iact:action>
  <iact:action type="add" startTime="57338">
    <iact:property name="dataType"/>
    <iact:actionData xml:id="d14">
      <inkml:trace xmlns:inkml="http://www.w3.org/2003/InkML" xml:id="stk14" contextRef="#ctx0" brushRef="#br0">29393 12626 0,'22'0'89,"22"0"-83,45 23 4,-45-1-2,0 0 0,1 0-2,21 44 3,-44-66-3,23 45 4,-1-45-4,-22 22 10,0-22 1,0 22-9,1-22 16,-1 0-16,44 0 0,1-66 0,43-45 1,68-22-1,-68 0-2,-65 44 2,43-43 3,-21-1-6,-1 44 3,-22 0 0,23 1 3,-23-23-6,-22 45 7,23 21-7,-1-43 2,0 21 1,-22 23 5,23 0-9,-23-1 8,0 45-9,0-44 5,0 44 0,-22-22 1</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AF37-B29A-4930-B633-E4D1049B77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808064-8CE5-4DC1-B34A-DB341C7AA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1C72BF-FBB9-438D-BC76-2A59F9513CB0}"/>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5" name="Footer Placeholder 4">
            <a:extLst>
              <a:ext uri="{FF2B5EF4-FFF2-40B4-BE49-F238E27FC236}">
                <a16:creationId xmlns:a16="http://schemas.microsoft.com/office/drawing/2014/main" id="{0106CA17-54C3-43F9-9580-92E2D05B0F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68045-C175-4B78-BB82-69AF0A662BC7}"/>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078724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C7E6-85D4-48F6-8439-D81EB6BB77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92E0D0-810A-4A0A-82E0-D29128D39C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D7CBC5-F3C3-490A-AD72-21DD0D56AD03}"/>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5" name="Footer Placeholder 4">
            <a:extLst>
              <a:ext uri="{FF2B5EF4-FFF2-40B4-BE49-F238E27FC236}">
                <a16:creationId xmlns:a16="http://schemas.microsoft.com/office/drawing/2014/main" id="{DE1670D5-C29F-42CB-953F-7C1B596A09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71A980-6771-48EF-8ED6-68E8934FE188}"/>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1912462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99E45F-7F37-43D5-8245-1406CE9EAC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E3539E-B446-4AB4-AF33-6E22A26D2B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4D5D79-882A-4756-B218-8771842C906D}"/>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5" name="Footer Placeholder 4">
            <a:extLst>
              <a:ext uri="{FF2B5EF4-FFF2-40B4-BE49-F238E27FC236}">
                <a16:creationId xmlns:a16="http://schemas.microsoft.com/office/drawing/2014/main" id="{0CF15B5C-2C04-4BEC-A529-95239D217B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D2976-C775-4E56-B926-989958AAB4F9}"/>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22645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3404-BFAF-4233-8A6E-FC96BF37EB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D5D440-AF1B-4DD5-B089-0B9842E04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03737F-E0AC-4A15-B2A1-8AB4FB93B2DE}"/>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5" name="Footer Placeholder 4">
            <a:extLst>
              <a:ext uri="{FF2B5EF4-FFF2-40B4-BE49-F238E27FC236}">
                <a16:creationId xmlns:a16="http://schemas.microsoft.com/office/drawing/2014/main" id="{4E2BE434-134A-4FAB-81B2-6B8BAD184A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3A6000-B305-427F-833C-4B457742A72E}"/>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3963264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8589-8F82-4989-892B-4FBD506A6C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3E0DB1-8692-4632-8198-16C657192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891FD-6145-45DF-8261-CCD96A8AE482}"/>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5" name="Footer Placeholder 4">
            <a:extLst>
              <a:ext uri="{FF2B5EF4-FFF2-40B4-BE49-F238E27FC236}">
                <a16:creationId xmlns:a16="http://schemas.microsoft.com/office/drawing/2014/main" id="{B690D932-600B-4142-A116-4267FE9665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3C112-AD27-42E4-BAD5-0EBF66655111}"/>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1649134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31AD-B8A2-4FBC-85AB-578FED0B8E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23FE46-9E80-4F78-8B7E-E951A341FE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8B72943-0805-4A8E-9849-054AD8944A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E6325F-AC50-42B3-A036-3F349C635D74}"/>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6" name="Footer Placeholder 5">
            <a:extLst>
              <a:ext uri="{FF2B5EF4-FFF2-40B4-BE49-F238E27FC236}">
                <a16:creationId xmlns:a16="http://schemas.microsoft.com/office/drawing/2014/main" id="{69E15CFD-62C5-4D6E-8F48-35C0E566F6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5AE6EE-AFE0-4597-9C08-38C64B6EBB2D}"/>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49797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58F6-EB52-4167-9F66-CFF8228721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36C998-F7BA-430B-B263-863249F5D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F07B7D-B8A6-4433-8BDA-2C0DDFBA09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C1BC10-B52A-420F-BC95-A6482CD47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6E987-942F-49EF-831D-F213751582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CFAA91-F2FD-4054-81E9-726CF33F03CB}"/>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8" name="Footer Placeholder 7">
            <a:extLst>
              <a:ext uri="{FF2B5EF4-FFF2-40B4-BE49-F238E27FC236}">
                <a16:creationId xmlns:a16="http://schemas.microsoft.com/office/drawing/2014/main" id="{0649710F-D12C-48D1-AAB9-91AE3D5045C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D613249-8B50-4908-B261-CF82C82A3149}"/>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81394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957F-392D-48DF-B37F-F93419E20E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C0EB6C-4C4B-4CDA-B05D-7A5136316DFD}"/>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4" name="Footer Placeholder 3">
            <a:extLst>
              <a:ext uri="{FF2B5EF4-FFF2-40B4-BE49-F238E27FC236}">
                <a16:creationId xmlns:a16="http://schemas.microsoft.com/office/drawing/2014/main" id="{F12E1751-6C7C-4E98-AE1F-1244DA4BE7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26F38E-BDE7-4EF4-A5AE-918DD0557E37}"/>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406348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5416E-D126-402C-8E62-CBCD80A0B3F8}"/>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3" name="Footer Placeholder 2">
            <a:extLst>
              <a:ext uri="{FF2B5EF4-FFF2-40B4-BE49-F238E27FC236}">
                <a16:creationId xmlns:a16="http://schemas.microsoft.com/office/drawing/2014/main" id="{A3B8779F-58DD-43AC-871E-8A71C18904F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AB2777-D4F2-43E0-9101-6148B5795480}"/>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381103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46A-C126-46C3-94E7-85F77DAF3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810FFC-3402-4C30-B44E-9E7DB49AB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13B160-1618-4836-BCCE-A23323EEF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3F4DC-A195-4B5E-8519-AB4E8AA05B85}"/>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6" name="Footer Placeholder 5">
            <a:extLst>
              <a:ext uri="{FF2B5EF4-FFF2-40B4-BE49-F238E27FC236}">
                <a16:creationId xmlns:a16="http://schemas.microsoft.com/office/drawing/2014/main" id="{D8E3535F-024C-431C-87D6-17B0B7208E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5AA960-5491-48C0-9CC2-BD244171311A}"/>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87297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ACCB-6D7C-4215-AD7C-5CF559EAA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21CBE3-6535-4F5A-9373-E5752A8CEC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7CAE3E-E640-478D-B2E1-DB18E549F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531B75-A688-49D6-8698-86E63D20996F}"/>
              </a:ext>
            </a:extLst>
          </p:cNvPr>
          <p:cNvSpPr>
            <a:spLocks noGrp="1"/>
          </p:cNvSpPr>
          <p:nvPr>
            <p:ph type="dt" sz="half" idx="10"/>
          </p:nvPr>
        </p:nvSpPr>
        <p:spPr/>
        <p:txBody>
          <a:bodyPr/>
          <a:lstStyle/>
          <a:p>
            <a:fld id="{4FAA625F-1262-4280-AACC-29931CD0CC66}" type="datetimeFigureOut">
              <a:rPr lang="en-IN" smtClean="0"/>
              <a:t>21-01-2021</a:t>
            </a:fld>
            <a:endParaRPr lang="en-IN"/>
          </a:p>
        </p:txBody>
      </p:sp>
      <p:sp>
        <p:nvSpPr>
          <p:cNvPr id="6" name="Footer Placeholder 5">
            <a:extLst>
              <a:ext uri="{FF2B5EF4-FFF2-40B4-BE49-F238E27FC236}">
                <a16:creationId xmlns:a16="http://schemas.microsoft.com/office/drawing/2014/main" id="{6A71DC89-328A-4FC3-842C-5D4D4FC5CC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58E606-AB0F-4D03-AE8F-B3E32131BEC3}"/>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19016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33C9A8-C85A-4F2E-95BB-AAE574B39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D5DC75-28D9-4975-A8DC-5F925D511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8563C2-953C-4C2E-A35D-5D1691A55E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A625F-1262-4280-AACC-29931CD0CC66}" type="datetimeFigureOut">
              <a:rPr lang="en-IN" smtClean="0"/>
              <a:t>21-01-2021</a:t>
            </a:fld>
            <a:endParaRPr lang="en-IN"/>
          </a:p>
        </p:txBody>
      </p:sp>
      <p:sp>
        <p:nvSpPr>
          <p:cNvPr id="5" name="Footer Placeholder 4">
            <a:extLst>
              <a:ext uri="{FF2B5EF4-FFF2-40B4-BE49-F238E27FC236}">
                <a16:creationId xmlns:a16="http://schemas.microsoft.com/office/drawing/2014/main" id="{98AEA03A-00B5-4CD0-9894-C6B84F0C8A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2FFAE19-B441-4515-BDDA-1508246A4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95D6E-6282-45FD-BB4B-22D952AF0255}" type="slidenum">
              <a:rPr lang="en-IN" smtClean="0"/>
              <a:t>‹#›</a:t>
            </a:fld>
            <a:endParaRPr lang="en-IN"/>
          </a:p>
        </p:txBody>
      </p:sp>
    </p:spTree>
    <p:extLst>
      <p:ext uri="{BB962C8B-B14F-4D97-AF65-F5344CB8AC3E}">
        <p14:creationId xmlns:p14="http://schemas.microsoft.com/office/powerpoint/2010/main" val="1319483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8.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6.png"/><Relationship Id="rId5" Type="http://schemas.microsoft.com/office/2011/relationships/inkAction" Target="../ink/inkAction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8.png"/><Relationship Id="rId5" Type="http://schemas.microsoft.com/office/2011/relationships/inkAction" Target="../ink/inkAction10.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0.png"/><Relationship Id="rId5" Type="http://schemas.microsoft.com/office/2011/relationships/inkAction" Target="../ink/inkAction1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3.png"/><Relationship Id="rId2" Type="http://schemas.openxmlformats.org/officeDocument/2006/relationships/audio" Target="../media/media13.m4a"/><Relationship Id="rId1" Type="http://schemas.microsoft.com/office/2007/relationships/media" Target="../media/media13.m4a"/><Relationship Id="rId6" Type="http://schemas.microsoft.com/office/2011/relationships/inkAction" Target="../ink/inkAction1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5.png"/><Relationship Id="rId5" Type="http://schemas.microsoft.com/office/2011/relationships/inkAction" Target="../ink/inkAction1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7.png"/><Relationship Id="rId5" Type="http://schemas.microsoft.com/office/2011/relationships/inkAction" Target="../ink/inkAction14.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audio" Target="../media/media16.m4a"/><Relationship Id="rId1" Type="http://schemas.microsoft.com/office/2007/relationships/media" Target="../media/media16.m4a"/><Relationship Id="rId6" Type="http://schemas.microsoft.com/office/2011/relationships/inkAction" Target="../ink/inkAction15.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2.png"/><Relationship Id="rId5" Type="http://schemas.microsoft.com/office/2011/relationships/inkAction" Target="../ink/inkAction16.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4.png"/><Relationship Id="rId5" Type="http://schemas.microsoft.com/office/2011/relationships/inkAction" Target="../ink/inkAction1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microsoft.com/office/2011/relationships/inkAction" Target="../ink/inkAction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audio" Target="../media/media20.m4a"/><Relationship Id="rId1" Type="http://schemas.microsoft.com/office/2007/relationships/media" Target="../media/media20.m4a"/><Relationship Id="rId6" Type="http://schemas.microsoft.com/office/2011/relationships/inkAction" Target="../ink/inkAction18.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1.png"/><Relationship Id="rId2" Type="http://schemas.openxmlformats.org/officeDocument/2006/relationships/audio" Target="../media/media21.m4a"/><Relationship Id="rId1" Type="http://schemas.microsoft.com/office/2007/relationships/media" Target="../media/media21.m4a"/><Relationship Id="rId6" Type="http://schemas.microsoft.com/office/2011/relationships/inkAction" Target="../ink/inkAction19.xml"/><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3.png"/><Relationship Id="rId5" Type="http://schemas.microsoft.com/office/2011/relationships/inkAction" Target="../ink/inkAction20.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55.png"/><Relationship Id="rId5" Type="http://schemas.microsoft.com/office/2011/relationships/inkAction" Target="../ink/inkAction21.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audio" Target="../media/media24.m4a"/><Relationship Id="rId1" Type="http://schemas.microsoft.com/office/2007/relationships/media" Target="../media/media24.m4a"/><Relationship Id="rId6" Type="http://schemas.microsoft.com/office/2011/relationships/inkAction" Target="../ink/inkAction22.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0.png"/><Relationship Id="rId5" Type="http://schemas.microsoft.com/office/2011/relationships/inkAction" Target="../ink/inkAction2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audio" Target="../media/media26.m4a"/><Relationship Id="rId1" Type="http://schemas.microsoft.com/office/2007/relationships/media" Target="../media/media26.m4a"/><Relationship Id="rId6" Type="http://schemas.microsoft.com/office/2011/relationships/inkAction" Target="../ink/inkAction24.xml"/><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audio" Target="../media/media27.m4a"/><Relationship Id="rId1" Type="http://schemas.microsoft.com/office/2007/relationships/media" Target="../media/media27.m4a"/><Relationship Id="rId6" Type="http://schemas.microsoft.com/office/2011/relationships/inkAction" Target="../ink/inkAction25.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9.png"/><Relationship Id="rId2" Type="http://schemas.openxmlformats.org/officeDocument/2006/relationships/audio" Target="../media/media28.m4a"/><Relationship Id="rId1" Type="http://schemas.microsoft.com/office/2007/relationships/media" Target="../media/media28.m4a"/><Relationship Id="rId6" Type="http://schemas.microsoft.com/office/2011/relationships/inkAction" Target="../ink/inkAction26.xml"/><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microsoft.com/office/2011/relationships/inkAction" Target="../ink/inkAction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microsoft.com/office/2011/relationships/inkAction" Target="../ink/inkAction3.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5.m4a"/><Relationship Id="rId1" Type="http://schemas.microsoft.com/office/2007/relationships/media" Target="../media/media5.m4a"/><Relationship Id="rId6" Type="http://schemas.microsoft.com/office/2011/relationships/inkAction" Target="../ink/inkAction4.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5.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png"/><Relationship Id="rId5" Type="http://schemas.microsoft.com/office/2011/relationships/inkAction" Target="../ink/inkAction6.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1.png"/><Relationship Id="rId5" Type="http://schemas.microsoft.com/office/2011/relationships/inkAction" Target="../ink/inkAction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973123" y="87243"/>
            <a:ext cx="9907398" cy="1354217"/>
          </a:xfrm>
          <a:prstGeom prst="rect">
            <a:avLst/>
          </a:prstGeom>
          <a:noFill/>
          <a:ln w="9525">
            <a:noFill/>
            <a:miter lim="800000"/>
            <a:headEnd/>
            <a:tailEnd/>
          </a:ln>
        </p:spPr>
        <p:txBody>
          <a:bodyPr wrap="square">
            <a:spAutoFit/>
          </a:bodyPr>
          <a:lstStyle/>
          <a:p>
            <a:pPr algn="ctr"/>
            <a:r>
              <a:rPr lang="en-US" sz="4600" b="1" dirty="0">
                <a:solidFill>
                  <a:srgbClr val="FF0000"/>
                </a:solidFill>
                <a:latin typeface="Times" panose="02020603050405020304" pitchFamily="18" charset="0"/>
                <a:cs typeface="Times" panose="02020603050405020304" pitchFamily="18" charset="0"/>
              </a:rPr>
              <a:t>Lecture 20 and 21</a:t>
            </a:r>
          </a:p>
          <a:p>
            <a:pPr algn="ctr"/>
            <a:r>
              <a:rPr lang="en-US" sz="3600" b="1" dirty="0">
                <a:solidFill>
                  <a:srgbClr val="0000FF"/>
                </a:solidFill>
                <a:latin typeface="Times" panose="02020603050405020304" pitchFamily="18" charset="0"/>
                <a:cs typeface="Times" panose="02020603050405020304" pitchFamily="18" charset="0"/>
              </a:rPr>
              <a:t>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427" y="1564779"/>
            <a:ext cx="2521946" cy="24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62422"/>
    </mc:Choice>
    <mc:Fallback xmlns="">
      <p:transition spd="slow" advTm="62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1D1FB9-C92C-41CC-8ABF-80F08A50F45D}"/>
              </a:ext>
            </a:extLst>
          </p:cNvPr>
          <p:cNvPicPr>
            <a:picLocks noChangeAspect="1"/>
          </p:cNvPicPr>
          <p:nvPr/>
        </p:nvPicPr>
        <p:blipFill>
          <a:blip r:embed="rId4"/>
          <a:stretch>
            <a:fillRect/>
          </a:stretch>
        </p:blipFill>
        <p:spPr>
          <a:xfrm>
            <a:off x="1731007" y="481139"/>
            <a:ext cx="8983607" cy="2526255"/>
          </a:xfrm>
          <a:prstGeom prst="rect">
            <a:avLst/>
          </a:prstGeom>
        </p:spPr>
      </p:pic>
      <p:pic>
        <p:nvPicPr>
          <p:cNvPr id="7" name="Picture 6">
            <a:extLst>
              <a:ext uri="{FF2B5EF4-FFF2-40B4-BE49-F238E27FC236}">
                <a16:creationId xmlns:a16="http://schemas.microsoft.com/office/drawing/2014/main" id="{51ED8B8D-D1FC-4C62-850D-AE052822A039}"/>
              </a:ext>
            </a:extLst>
          </p:cNvPr>
          <p:cNvPicPr>
            <a:picLocks noChangeAspect="1"/>
          </p:cNvPicPr>
          <p:nvPr/>
        </p:nvPicPr>
        <p:blipFill>
          <a:blip r:embed="rId5"/>
          <a:stretch>
            <a:fillRect/>
          </a:stretch>
        </p:blipFill>
        <p:spPr>
          <a:xfrm>
            <a:off x="1731007" y="3642649"/>
            <a:ext cx="9214116" cy="252625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7F47AA92-1DB2-445D-811E-4D5136D2DA43}"/>
                  </a:ext>
                </a:extLst>
              </p14:cNvPr>
              <p14:cNvContentPartPr/>
              <p14:nvPr>
                <p:extLst>
                  <p:ext uri="{42D2F446-02D8-4167-A562-619A0277C38B}">
                    <p15:isNarration xmlns:p15="http://schemas.microsoft.com/office/powerpoint/2012/main" val="1"/>
                  </p:ext>
                </p:extLst>
              </p14:nvPr>
            </p14:nvContentPartPr>
            <p14:xfrm>
              <a:off x="3341160" y="789480"/>
              <a:ext cx="7934400" cy="5271480"/>
            </p14:xfrm>
          </p:contentPart>
        </mc:Choice>
        <mc:Fallback xmlns="">
          <p:pic>
            <p:nvPicPr>
              <p:cNvPr id="2" name="Ink 1">
                <a:extLst>
                  <a:ext uri="{FF2B5EF4-FFF2-40B4-BE49-F238E27FC236}">
                    <a16:creationId xmlns:a16="http://schemas.microsoft.com/office/drawing/2014/main" id="{7F47AA92-1DB2-445D-811E-4D5136D2DA43}"/>
                  </a:ext>
                </a:extLst>
              </p:cNvPr>
              <p:cNvPicPr>
                <a:picLocks noGrp="1" noRot="1" noChangeAspect="1" noMove="1" noResize="1" noEditPoints="1" noAdjustHandles="1" noChangeArrowheads="1" noChangeShapeType="1"/>
              </p:cNvPicPr>
              <p:nvPr/>
            </p:nvPicPr>
            <p:blipFill>
              <a:blip r:embed="rId7"/>
              <a:stretch>
                <a:fillRect/>
              </a:stretch>
            </p:blipFill>
            <p:spPr>
              <a:xfrm>
                <a:off x="3331800" y="780120"/>
                <a:ext cx="7953120" cy="5290200"/>
              </a:xfrm>
              <a:prstGeom prst="rect">
                <a:avLst/>
              </a:prstGeom>
            </p:spPr>
          </p:pic>
        </mc:Fallback>
      </mc:AlternateContent>
      <p:pic>
        <p:nvPicPr>
          <p:cNvPr id="3" name="Audio 2">
            <a:hlinkClick r:id="" action="ppaction://media"/>
            <a:extLst>
              <a:ext uri="{FF2B5EF4-FFF2-40B4-BE49-F238E27FC236}">
                <a16:creationId xmlns:a16="http://schemas.microsoft.com/office/drawing/2014/main" id="{4B2BF4F6-C8FB-4A64-81B6-F7D24947466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94419135"/>
      </p:ext>
    </p:extLst>
  </p:cSld>
  <p:clrMapOvr>
    <a:masterClrMapping/>
  </p:clrMapOvr>
  <mc:AlternateContent xmlns:mc="http://schemas.openxmlformats.org/markup-compatibility/2006" xmlns:p14="http://schemas.microsoft.com/office/powerpoint/2010/main">
    <mc:Choice Requires="p14">
      <p:transition spd="slow" p14:dur="2000" advTm="103732"/>
    </mc:Choice>
    <mc:Fallback xmlns="">
      <p:transition spd="slow" advTm="103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5E95D2-8AB6-4934-8476-2D9DED96EFDE}"/>
              </a:ext>
            </a:extLst>
          </p:cNvPr>
          <p:cNvPicPr>
            <a:picLocks noChangeAspect="1"/>
          </p:cNvPicPr>
          <p:nvPr/>
        </p:nvPicPr>
        <p:blipFill>
          <a:blip r:embed="rId4"/>
          <a:stretch>
            <a:fillRect/>
          </a:stretch>
        </p:blipFill>
        <p:spPr>
          <a:xfrm>
            <a:off x="1576806" y="1080109"/>
            <a:ext cx="9558629" cy="452373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89E0E3CB-3C4E-4773-ABF2-69E21E67A5C8}"/>
                  </a:ext>
                </a:extLst>
              </p14:cNvPr>
              <p14:cNvContentPartPr/>
              <p14:nvPr>
                <p:extLst>
                  <p:ext uri="{42D2F446-02D8-4167-A562-619A0277C38B}">
                    <p15:isNarration xmlns:p15="http://schemas.microsoft.com/office/powerpoint/2012/main" val="1"/>
                  </p:ext>
                </p:extLst>
              </p14:nvPr>
            </p14:nvContentPartPr>
            <p14:xfrm>
              <a:off x="1499040" y="1299960"/>
              <a:ext cx="9744480" cy="3931560"/>
            </p14:xfrm>
          </p:contentPart>
        </mc:Choice>
        <mc:Fallback xmlns="">
          <p:pic>
            <p:nvPicPr>
              <p:cNvPr id="2" name="Ink 1">
                <a:extLst>
                  <a:ext uri="{FF2B5EF4-FFF2-40B4-BE49-F238E27FC236}">
                    <a16:creationId xmlns:a16="http://schemas.microsoft.com/office/drawing/2014/main" id="{89E0E3CB-3C4E-4773-ABF2-69E21E67A5C8}"/>
                  </a:ext>
                </a:extLst>
              </p:cNvPr>
              <p:cNvPicPr>
                <a:picLocks noGrp="1" noRot="1" noChangeAspect="1" noMove="1" noResize="1" noEditPoints="1" noAdjustHandles="1" noChangeArrowheads="1" noChangeShapeType="1"/>
              </p:cNvPicPr>
              <p:nvPr/>
            </p:nvPicPr>
            <p:blipFill>
              <a:blip r:embed="rId6"/>
              <a:stretch>
                <a:fillRect/>
              </a:stretch>
            </p:blipFill>
            <p:spPr>
              <a:xfrm>
                <a:off x="1489680" y="1290600"/>
                <a:ext cx="9763200" cy="3950280"/>
              </a:xfrm>
              <a:prstGeom prst="rect">
                <a:avLst/>
              </a:prstGeom>
            </p:spPr>
          </p:pic>
        </mc:Fallback>
      </mc:AlternateContent>
      <p:pic>
        <p:nvPicPr>
          <p:cNvPr id="3" name="Audio 2">
            <a:hlinkClick r:id="" action="ppaction://media"/>
            <a:extLst>
              <a:ext uri="{FF2B5EF4-FFF2-40B4-BE49-F238E27FC236}">
                <a16:creationId xmlns:a16="http://schemas.microsoft.com/office/drawing/2014/main" id="{635309CB-0782-4DA2-A75B-68AADCD6BF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46980326"/>
      </p:ext>
    </p:extLst>
  </p:cSld>
  <p:clrMapOvr>
    <a:masterClrMapping/>
  </p:clrMapOvr>
  <mc:AlternateContent xmlns:mc="http://schemas.openxmlformats.org/markup-compatibility/2006" xmlns:p14="http://schemas.microsoft.com/office/powerpoint/2010/main">
    <mc:Choice Requires="p14">
      <p:transition spd="slow" p14:dur="2000" advTm="60450"/>
    </mc:Choice>
    <mc:Fallback xmlns="">
      <p:transition spd="slow" advTm="60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406598" y="174741"/>
            <a:ext cx="5878532" cy="646331"/>
          </a:xfrm>
          <a:prstGeom prst="rect">
            <a:avLst/>
          </a:prstGeom>
        </p:spPr>
        <p:txBody>
          <a:bodyPr wrap="none">
            <a:spAutoFit/>
          </a:bodyPr>
          <a:lstStyle/>
          <a:p>
            <a:r>
              <a:rPr lang="en-IN" sz="3600" b="1" dirty="0">
                <a:solidFill>
                  <a:srgbClr val="FF0000"/>
                </a:solidFill>
                <a:latin typeface="Arial,Bold"/>
              </a:rPr>
              <a:t>D) Suzuki Cross-Coupling</a:t>
            </a:r>
            <a:endParaRPr lang="en-IN" sz="3600" dirty="0">
              <a:solidFill>
                <a:srgbClr val="FF0000"/>
              </a:solidFill>
            </a:endParaRPr>
          </a:p>
        </p:txBody>
      </p:sp>
      <p:sp>
        <p:nvSpPr>
          <p:cNvPr id="3" name="Rectangle 2">
            <a:extLst>
              <a:ext uri="{FF2B5EF4-FFF2-40B4-BE49-F238E27FC236}">
                <a16:creationId xmlns:a16="http://schemas.microsoft.com/office/drawing/2014/main" id="{4F6F4671-2DC5-4E93-ABAC-7FDDE2C96C44}"/>
              </a:ext>
            </a:extLst>
          </p:cNvPr>
          <p:cNvSpPr/>
          <p:nvPr/>
        </p:nvSpPr>
        <p:spPr>
          <a:xfrm>
            <a:off x="227901" y="1091666"/>
            <a:ext cx="11736198" cy="1754326"/>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palladium-catalyzed cross-coupling reaction between organoboron compounds and organic halides or triflates provides a powerful and general method for the formation of carbon-carbon bonds known as the Suzuki cross-coupling. There are several advantages to this method: 1) mild reaction conditions; 2) commercial availability of many boronic acids; 3) the inorganic by-products are easily removed from the reaction mixture, making the reaction suitable for industrial processes; 4) boronic acids are environmentally safer and much less toxic than </a:t>
            </a:r>
            <a:r>
              <a:rPr lang="en-US" dirty="0" err="1">
                <a:solidFill>
                  <a:srgbClr val="000000"/>
                </a:solidFill>
                <a:latin typeface="Times New Roman" panose="02020603050405020304" pitchFamily="18" charset="0"/>
                <a:cs typeface="Times New Roman" panose="02020603050405020304" pitchFamily="18" charset="0"/>
              </a:rPr>
              <a:t>organostannanes</a:t>
            </a:r>
            <a:r>
              <a:rPr lang="en-US" dirty="0">
                <a:solidFill>
                  <a:srgbClr val="000000"/>
                </a:solidFill>
                <a:latin typeface="Times New Roman" panose="02020603050405020304" pitchFamily="18" charset="0"/>
                <a:cs typeface="Times New Roman" panose="02020603050405020304" pitchFamily="18" charset="0"/>
              </a:rPr>
              <a:t> (see </a:t>
            </a:r>
            <a:r>
              <a:rPr lang="en-US" dirty="0" err="1">
                <a:solidFill>
                  <a:srgbClr val="000000"/>
                </a:solidFill>
                <a:latin typeface="Times New Roman" panose="02020603050405020304" pitchFamily="18" charset="0"/>
                <a:cs typeface="Times New Roman" panose="02020603050405020304" pitchFamily="18" charset="0"/>
              </a:rPr>
              <a:t>Stille</a:t>
            </a:r>
            <a:r>
              <a:rPr lang="en-US" dirty="0">
                <a:solidFill>
                  <a:srgbClr val="000000"/>
                </a:solidFill>
                <a:latin typeface="Times New Roman" panose="02020603050405020304" pitchFamily="18" charset="0"/>
                <a:cs typeface="Times New Roman" panose="02020603050405020304" pitchFamily="18" charset="0"/>
              </a:rPr>
              <a:t> coupling); 5) starting materials tolerate a wide variety of functional groups, and they are unaffected by water.</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12A4BD4-FB1B-479C-826D-58F7D2E2B1DA}"/>
              </a:ext>
            </a:extLst>
          </p:cNvPr>
          <p:cNvPicPr>
            <a:picLocks noChangeAspect="1"/>
          </p:cNvPicPr>
          <p:nvPr/>
        </p:nvPicPr>
        <p:blipFill>
          <a:blip r:embed="rId4"/>
          <a:stretch>
            <a:fillRect/>
          </a:stretch>
        </p:blipFill>
        <p:spPr>
          <a:xfrm>
            <a:off x="1095025" y="3503799"/>
            <a:ext cx="10272878" cy="189871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528638B0-E7EB-4F9F-B9C4-01A68F0855B9}"/>
                  </a:ext>
                </a:extLst>
              </p14:cNvPr>
              <p14:cNvContentPartPr/>
              <p14:nvPr>
                <p:extLst>
                  <p:ext uri="{42D2F446-02D8-4167-A562-619A0277C38B}">
                    <p15:isNarration xmlns:p15="http://schemas.microsoft.com/office/powerpoint/2012/main" val="1"/>
                  </p:ext>
                </p:extLst>
              </p14:nvPr>
            </p14:nvContentPartPr>
            <p14:xfrm>
              <a:off x="4042800" y="749520"/>
              <a:ext cx="7169040" cy="1371960"/>
            </p14:xfrm>
          </p:contentPart>
        </mc:Choice>
        <mc:Fallback xmlns="">
          <p:pic>
            <p:nvPicPr>
              <p:cNvPr id="4" name="Ink 3">
                <a:extLst>
                  <a:ext uri="{FF2B5EF4-FFF2-40B4-BE49-F238E27FC236}">
                    <a16:creationId xmlns:a16="http://schemas.microsoft.com/office/drawing/2014/main" id="{528638B0-E7EB-4F9F-B9C4-01A68F0855B9}"/>
                  </a:ext>
                </a:extLst>
              </p:cNvPr>
              <p:cNvPicPr>
                <a:picLocks noGrp="1" noRot="1" noChangeAspect="1" noMove="1" noResize="1" noEditPoints="1" noAdjustHandles="1" noChangeArrowheads="1" noChangeShapeType="1"/>
              </p:cNvPicPr>
              <p:nvPr/>
            </p:nvPicPr>
            <p:blipFill>
              <a:blip r:embed="rId6"/>
              <a:stretch>
                <a:fillRect/>
              </a:stretch>
            </p:blipFill>
            <p:spPr>
              <a:xfrm>
                <a:off x="4033440" y="740160"/>
                <a:ext cx="7187760" cy="1390680"/>
              </a:xfrm>
              <a:prstGeom prst="rect">
                <a:avLst/>
              </a:prstGeom>
            </p:spPr>
          </p:pic>
        </mc:Fallback>
      </mc:AlternateContent>
      <p:pic>
        <p:nvPicPr>
          <p:cNvPr id="6" name="Audio 5">
            <a:hlinkClick r:id="" action="ppaction://media"/>
            <a:extLst>
              <a:ext uri="{FF2B5EF4-FFF2-40B4-BE49-F238E27FC236}">
                <a16:creationId xmlns:a16="http://schemas.microsoft.com/office/drawing/2014/main" id="{23C84B37-DE45-4335-BF3D-1341D2968D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63078678"/>
      </p:ext>
    </p:extLst>
  </p:cSld>
  <p:clrMapOvr>
    <a:masterClrMapping/>
  </p:clrMapOvr>
  <mc:AlternateContent xmlns:mc="http://schemas.openxmlformats.org/markup-compatibility/2006" xmlns:p14="http://schemas.microsoft.com/office/powerpoint/2010/main">
    <mc:Choice Requires="p14">
      <p:transition spd="slow" p14:dur="2000" advTm="257847"/>
    </mc:Choice>
    <mc:Fallback xmlns="">
      <p:transition spd="slow" advTm="257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9C72CC-6973-4313-A729-FF26D9CBC47C}"/>
              </a:ext>
            </a:extLst>
          </p:cNvPr>
          <p:cNvSpPr/>
          <p:nvPr/>
        </p:nvSpPr>
        <p:spPr>
          <a:xfrm>
            <a:off x="226503" y="335846"/>
            <a:ext cx="11887200" cy="2308324"/>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mechanism of the Suzuki cross-coupling is analogous to the catalytic cycle for the other cross-coupling reactions and has four distinct steps: 1) oxidative addition of an organic halide to the Pd</a:t>
            </a:r>
            <a:r>
              <a:rPr lang="en-US" sz="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-species to form Pd</a:t>
            </a:r>
            <a:r>
              <a:rPr lang="en-US" sz="800" dirty="0">
                <a:latin typeface="Times New Roman" panose="02020603050405020304" pitchFamily="18" charset="0"/>
                <a:cs typeface="Times New Roman" panose="02020603050405020304" pitchFamily="18" charset="0"/>
              </a:rPr>
              <a:t>(II)</a:t>
            </a:r>
            <a:r>
              <a:rPr lang="en-US" dirty="0">
                <a:latin typeface="Times New Roman" panose="02020603050405020304" pitchFamily="18" charset="0"/>
                <a:cs typeface="Times New Roman" panose="02020603050405020304" pitchFamily="18" charset="0"/>
              </a:rPr>
              <a:t>; 2) exchange of the anion attached to the palladium for the anion of the base (metathesis); 3) </a:t>
            </a:r>
            <a:r>
              <a:rPr lang="en-US" dirty="0" err="1">
                <a:latin typeface="Times New Roman" panose="02020603050405020304" pitchFamily="18" charset="0"/>
                <a:cs typeface="Times New Roman" panose="02020603050405020304" pitchFamily="18" charset="0"/>
              </a:rPr>
              <a:t>transmetallation</a:t>
            </a:r>
            <a:r>
              <a:rPr lang="en-US" dirty="0">
                <a:latin typeface="Times New Roman" panose="02020603050405020304" pitchFamily="18" charset="0"/>
                <a:cs typeface="Times New Roman" panose="02020603050405020304" pitchFamily="18" charset="0"/>
              </a:rPr>
              <a:t> between Pd</a:t>
            </a:r>
            <a:r>
              <a:rPr lang="en-US" sz="800" dirty="0">
                <a:latin typeface="Times New Roman" panose="02020603050405020304" pitchFamily="18" charset="0"/>
                <a:cs typeface="Times New Roman" panose="02020603050405020304" pitchFamily="18" charset="0"/>
              </a:rPr>
              <a:t>(II) </a:t>
            </a:r>
            <a:r>
              <a:rPr lang="en-US" dirty="0">
                <a:latin typeface="Times New Roman" panose="02020603050405020304" pitchFamily="18" charset="0"/>
                <a:cs typeface="Times New Roman" panose="02020603050405020304" pitchFamily="18" charset="0"/>
              </a:rPr>
              <a:t>and the </a:t>
            </a:r>
            <a:r>
              <a:rPr lang="en-US" dirty="0" err="1">
                <a:latin typeface="Times New Roman" panose="02020603050405020304" pitchFamily="18" charset="0"/>
                <a:cs typeface="Times New Roman" panose="02020603050405020304" pitchFamily="18" charset="0"/>
              </a:rPr>
              <a:t>alkylborate</a:t>
            </a:r>
            <a:r>
              <a:rPr lang="en-US" dirty="0">
                <a:latin typeface="Times New Roman" panose="02020603050405020304" pitchFamily="18" charset="0"/>
                <a:cs typeface="Times New Roman" panose="02020603050405020304" pitchFamily="18" charset="0"/>
              </a:rPr>
              <a:t> complex; and 4) reductive elimination to form the C-C sigma bond and regeneration of Pd</a:t>
            </a:r>
            <a:r>
              <a:rPr lang="en-US" sz="8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Although organoboronic acids do not </a:t>
            </a:r>
            <a:r>
              <a:rPr lang="en-US" dirty="0" err="1">
                <a:latin typeface="Times New Roman" panose="02020603050405020304" pitchFamily="18" charset="0"/>
                <a:cs typeface="Times New Roman" panose="02020603050405020304" pitchFamily="18" charset="0"/>
              </a:rPr>
              <a:t>transmetallate</a:t>
            </a:r>
            <a:r>
              <a:rPr lang="en-US" dirty="0">
                <a:latin typeface="Times New Roman" panose="02020603050405020304" pitchFamily="18" charset="0"/>
                <a:cs typeface="Times New Roman" panose="02020603050405020304" pitchFamily="18" charset="0"/>
              </a:rPr>
              <a:t> to the Pd</a:t>
            </a:r>
            <a:r>
              <a:rPr lang="en-US" sz="800" dirty="0">
                <a:latin typeface="Times New Roman" panose="02020603050405020304" pitchFamily="18" charset="0"/>
                <a:cs typeface="Times New Roman" panose="02020603050405020304" pitchFamily="18" charset="0"/>
              </a:rPr>
              <a:t>(II)</a:t>
            </a:r>
            <a:r>
              <a:rPr lang="en-US" dirty="0">
                <a:latin typeface="Times New Roman" panose="02020603050405020304" pitchFamily="18" charset="0"/>
                <a:cs typeface="Times New Roman" panose="02020603050405020304" pitchFamily="18" charset="0"/>
              </a:rPr>
              <a:t>-complexes, the corresponding ate-complexes readily undergo </a:t>
            </a:r>
            <a:r>
              <a:rPr lang="en-US" dirty="0" err="1">
                <a:latin typeface="Times New Roman" panose="02020603050405020304" pitchFamily="18" charset="0"/>
                <a:cs typeface="Times New Roman" panose="02020603050405020304" pitchFamily="18" charset="0"/>
              </a:rPr>
              <a:t>transmetallation</a:t>
            </a:r>
            <a:r>
              <a:rPr lang="en-US" dirty="0">
                <a:latin typeface="Times New Roman" panose="02020603050405020304" pitchFamily="18" charset="0"/>
                <a:cs typeface="Times New Roman" panose="02020603050405020304" pitchFamily="18" charset="0"/>
              </a:rPr>
              <a:t>. The quaternization of the boron atom with an anion increases the nucleophilicity of the alkyl group and it accelerates its transfer to the palladium in the </a:t>
            </a:r>
            <a:r>
              <a:rPr lang="en-US" dirty="0" err="1">
                <a:latin typeface="Times New Roman" panose="02020603050405020304" pitchFamily="18" charset="0"/>
                <a:cs typeface="Times New Roman" panose="02020603050405020304" pitchFamily="18" charset="0"/>
              </a:rPr>
              <a:t>transmetallation</a:t>
            </a:r>
            <a:r>
              <a:rPr lang="en-US" dirty="0">
                <a:latin typeface="Times New Roman" panose="02020603050405020304" pitchFamily="18" charset="0"/>
                <a:cs typeface="Times New Roman" panose="02020603050405020304" pitchFamily="18" charset="0"/>
              </a:rPr>
              <a:t> step. Very bulky and electron-rich ligands (e.g., P(</a:t>
            </a:r>
            <a:r>
              <a:rPr lang="en-US" i="1"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-Bu)</a:t>
            </a:r>
            <a:r>
              <a:rPr lang="en-US" sz="800" dirty="0">
                <a:latin typeface="Times New Roman" panose="02020603050405020304" pitchFamily="18" charset="0"/>
                <a:cs typeface="Times New Roman" panose="02020603050405020304" pitchFamily="18" charset="0"/>
              </a:rPr>
              <a:t>3</a:t>
            </a:r>
            <a:r>
              <a:rPr lang="en-US" dirty="0">
                <a:latin typeface="Times New Roman" panose="02020603050405020304" pitchFamily="18" charset="0"/>
                <a:cs typeface="Times New Roman" panose="02020603050405020304" pitchFamily="18" charset="0"/>
              </a:rPr>
              <a:t>) increase the reactivity of otherwise unreactive aryl chlorides by accelerating the rate of the oxidative </a:t>
            </a:r>
            <a:r>
              <a:rPr lang="en-IN" dirty="0">
                <a:latin typeface="Times New Roman" panose="02020603050405020304" pitchFamily="18" charset="0"/>
                <a:cs typeface="Times New Roman" panose="02020603050405020304" pitchFamily="18" charset="0"/>
              </a:rPr>
              <a:t>addition step.</a:t>
            </a:r>
          </a:p>
        </p:txBody>
      </p:sp>
      <p:pic>
        <p:nvPicPr>
          <p:cNvPr id="3" name="Picture 2">
            <a:extLst>
              <a:ext uri="{FF2B5EF4-FFF2-40B4-BE49-F238E27FC236}">
                <a16:creationId xmlns:a16="http://schemas.microsoft.com/office/drawing/2014/main" id="{7BE55AD0-C22E-47BB-AC79-82488949CCA5}"/>
              </a:ext>
            </a:extLst>
          </p:cNvPr>
          <p:cNvPicPr>
            <a:picLocks noChangeAspect="1"/>
          </p:cNvPicPr>
          <p:nvPr/>
        </p:nvPicPr>
        <p:blipFill>
          <a:blip r:embed="rId4"/>
          <a:stretch>
            <a:fillRect/>
          </a:stretch>
        </p:blipFill>
        <p:spPr>
          <a:xfrm>
            <a:off x="3394453" y="2644170"/>
            <a:ext cx="5403093" cy="4042008"/>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D35E3472-2967-4833-8861-C28953F0C3FD}"/>
                  </a:ext>
                </a:extLst>
              </p14:cNvPr>
              <p14:cNvContentPartPr/>
              <p14:nvPr>
                <p:extLst>
                  <p:ext uri="{42D2F446-02D8-4167-A562-619A0277C38B}">
                    <p15:isNarration xmlns:p15="http://schemas.microsoft.com/office/powerpoint/2012/main" val="1"/>
                  </p:ext>
                </p:extLst>
              </p14:nvPr>
            </p14:nvContentPartPr>
            <p14:xfrm>
              <a:off x="2360520" y="917280"/>
              <a:ext cx="6738120" cy="5087880"/>
            </p14:xfrm>
          </p:contentPart>
        </mc:Choice>
        <mc:Fallback xmlns="">
          <p:pic>
            <p:nvPicPr>
              <p:cNvPr id="4" name="Ink 3">
                <a:extLst>
                  <a:ext uri="{FF2B5EF4-FFF2-40B4-BE49-F238E27FC236}">
                    <a16:creationId xmlns:a16="http://schemas.microsoft.com/office/drawing/2014/main" id="{D35E3472-2967-4833-8861-C28953F0C3FD}"/>
                  </a:ext>
                </a:extLst>
              </p:cNvPr>
              <p:cNvPicPr>
                <a:picLocks noGrp="1" noRot="1" noChangeAspect="1" noMove="1" noResize="1" noEditPoints="1" noAdjustHandles="1" noChangeArrowheads="1" noChangeShapeType="1"/>
              </p:cNvPicPr>
              <p:nvPr/>
            </p:nvPicPr>
            <p:blipFill>
              <a:blip r:embed="rId6"/>
              <a:stretch>
                <a:fillRect/>
              </a:stretch>
            </p:blipFill>
            <p:spPr>
              <a:xfrm>
                <a:off x="2351160" y="907920"/>
                <a:ext cx="6756840" cy="5106600"/>
              </a:xfrm>
              <a:prstGeom prst="rect">
                <a:avLst/>
              </a:prstGeom>
            </p:spPr>
          </p:pic>
        </mc:Fallback>
      </mc:AlternateContent>
      <p:pic>
        <p:nvPicPr>
          <p:cNvPr id="5" name="Audio 4">
            <a:hlinkClick r:id="" action="ppaction://media"/>
            <a:extLst>
              <a:ext uri="{FF2B5EF4-FFF2-40B4-BE49-F238E27FC236}">
                <a16:creationId xmlns:a16="http://schemas.microsoft.com/office/drawing/2014/main" id="{CC489F08-FADC-48EF-9ADC-EB5CE4FC6A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80271817"/>
      </p:ext>
    </p:extLst>
  </p:cSld>
  <p:clrMapOvr>
    <a:masterClrMapping/>
  </p:clrMapOvr>
  <mc:AlternateContent xmlns:mc="http://schemas.openxmlformats.org/markup-compatibility/2006" xmlns:p14="http://schemas.microsoft.com/office/powerpoint/2010/main">
    <mc:Choice Requires="p14">
      <p:transition spd="slow" p14:dur="2000" advTm="137881"/>
    </mc:Choice>
    <mc:Fallback xmlns="">
      <p:transition spd="slow" advTm="137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07C864-7436-44C6-8F43-5A0E093598F8}"/>
              </a:ext>
            </a:extLst>
          </p:cNvPr>
          <p:cNvPicPr>
            <a:picLocks noChangeAspect="1"/>
          </p:cNvPicPr>
          <p:nvPr/>
        </p:nvPicPr>
        <p:blipFill>
          <a:blip r:embed="rId4"/>
          <a:stretch>
            <a:fillRect/>
          </a:stretch>
        </p:blipFill>
        <p:spPr>
          <a:xfrm>
            <a:off x="1789517" y="336250"/>
            <a:ext cx="8471680" cy="2432117"/>
          </a:xfrm>
          <a:prstGeom prst="rect">
            <a:avLst/>
          </a:prstGeom>
        </p:spPr>
      </p:pic>
      <p:pic>
        <p:nvPicPr>
          <p:cNvPr id="5" name="Picture 4">
            <a:extLst>
              <a:ext uri="{FF2B5EF4-FFF2-40B4-BE49-F238E27FC236}">
                <a16:creationId xmlns:a16="http://schemas.microsoft.com/office/drawing/2014/main" id="{C5AE6258-015C-4AA4-AECD-73E89EBE2389}"/>
              </a:ext>
            </a:extLst>
          </p:cNvPr>
          <p:cNvPicPr>
            <a:picLocks noChangeAspect="1"/>
          </p:cNvPicPr>
          <p:nvPr/>
        </p:nvPicPr>
        <p:blipFill>
          <a:blip r:embed="rId5"/>
          <a:stretch>
            <a:fillRect/>
          </a:stretch>
        </p:blipFill>
        <p:spPr>
          <a:xfrm>
            <a:off x="1703098" y="3718434"/>
            <a:ext cx="8785804" cy="215386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A3CB23BE-DDA0-41D1-97FF-97C7AF218EC6}"/>
                  </a:ext>
                </a:extLst>
              </p14:cNvPr>
              <p14:cNvContentPartPr/>
              <p14:nvPr>
                <p:extLst>
                  <p:ext uri="{42D2F446-02D8-4167-A562-619A0277C38B}">
                    <p15:isNarration xmlns:p15="http://schemas.microsoft.com/office/powerpoint/2012/main" val="1"/>
                  </p:ext>
                </p:extLst>
              </p14:nvPr>
            </p14:nvContentPartPr>
            <p14:xfrm>
              <a:off x="1666800" y="486360"/>
              <a:ext cx="8325000" cy="5463000"/>
            </p14:xfrm>
          </p:contentPart>
        </mc:Choice>
        <mc:Fallback xmlns="">
          <p:pic>
            <p:nvPicPr>
              <p:cNvPr id="2" name="Ink 1">
                <a:extLst>
                  <a:ext uri="{FF2B5EF4-FFF2-40B4-BE49-F238E27FC236}">
                    <a16:creationId xmlns:a16="http://schemas.microsoft.com/office/drawing/2014/main" id="{A3CB23BE-DDA0-41D1-97FF-97C7AF218EC6}"/>
                  </a:ext>
                </a:extLst>
              </p:cNvPr>
              <p:cNvPicPr>
                <a:picLocks noGrp="1" noRot="1" noChangeAspect="1" noMove="1" noResize="1" noEditPoints="1" noAdjustHandles="1" noChangeArrowheads="1" noChangeShapeType="1"/>
              </p:cNvPicPr>
              <p:nvPr/>
            </p:nvPicPr>
            <p:blipFill>
              <a:blip r:embed="rId7"/>
              <a:stretch>
                <a:fillRect/>
              </a:stretch>
            </p:blipFill>
            <p:spPr>
              <a:xfrm>
                <a:off x="1657440" y="477000"/>
                <a:ext cx="8343720" cy="5481720"/>
              </a:xfrm>
              <a:prstGeom prst="rect">
                <a:avLst/>
              </a:prstGeom>
            </p:spPr>
          </p:pic>
        </mc:Fallback>
      </mc:AlternateContent>
      <p:pic>
        <p:nvPicPr>
          <p:cNvPr id="3" name="Audio 2">
            <a:hlinkClick r:id="" action="ppaction://media"/>
            <a:extLst>
              <a:ext uri="{FF2B5EF4-FFF2-40B4-BE49-F238E27FC236}">
                <a16:creationId xmlns:a16="http://schemas.microsoft.com/office/drawing/2014/main" id="{0C6B2D10-CD0B-4967-BD80-4FF2D782E74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78968530"/>
      </p:ext>
    </p:extLst>
  </p:cSld>
  <p:clrMapOvr>
    <a:masterClrMapping/>
  </p:clrMapOvr>
  <mc:AlternateContent xmlns:mc="http://schemas.openxmlformats.org/markup-compatibility/2006" xmlns:p14="http://schemas.microsoft.com/office/powerpoint/2010/main">
    <mc:Choice Requires="p14">
      <p:transition spd="slow" p14:dur="2000" advTm="102722"/>
    </mc:Choice>
    <mc:Fallback xmlns="">
      <p:transition spd="slow" advTm="102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760646" y="149574"/>
            <a:ext cx="6878806" cy="646331"/>
          </a:xfrm>
          <a:prstGeom prst="rect">
            <a:avLst/>
          </a:prstGeom>
        </p:spPr>
        <p:txBody>
          <a:bodyPr wrap="none">
            <a:spAutoFit/>
          </a:bodyPr>
          <a:lstStyle/>
          <a:p>
            <a:r>
              <a:rPr lang="en-IN" sz="3600" b="1" dirty="0">
                <a:solidFill>
                  <a:srgbClr val="FF0000"/>
                </a:solidFill>
                <a:latin typeface="Arial,Bold"/>
              </a:rPr>
              <a:t>E) Buchwald-Hartwig Reaction</a:t>
            </a:r>
            <a:endParaRPr lang="en-IN" sz="3600" dirty="0">
              <a:solidFill>
                <a:srgbClr val="FF0000"/>
              </a:solidFill>
            </a:endParaRPr>
          </a:p>
        </p:txBody>
      </p:sp>
      <p:sp>
        <p:nvSpPr>
          <p:cNvPr id="3" name="Rectangle 2">
            <a:extLst>
              <a:ext uri="{FF2B5EF4-FFF2-40B4-BE49-F238E27FC236}">
                <a16:creationId xmlns:a16="http://schemas.microsoft.com/office/drawing/2014/main" id="{4F6F4671-2DC5-4E93-ABAC-7FDDE2C96C44}"/>
              </a:ext>
            </a:extLst>
          </p:cNvPr>
          <p:cNvSpPr/>
          <p:nvPr/>
        </p:nvSpPr>
        <p:spPr>
          <a:xfrm>
            <a:off x="227901" y="923886"/>
            <a:ext cx="11736198"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direct Pd-catalyzed C-N and C-O bond formation between aryl halides or </a:t>
            </a:r>
            <a:r>
              <a:rPr lang="en-US" dirty="0" err="1">
                <a:solidFill>
                  <a:srgbClr val="000000"/>
                </a:solidFill>
                <a:latin typeface="Times New Roman" panose="02020603050405020304" pitchFamily="18" charset="0"/>
                <a:cs typeface="Times New Roman" panose="02020603050405020304" pitchFamily="18" charset="0"/>
              </a:rPr>
              <a:t>trifluoromethanesulfonates</a:t>
            </a:r>
            <a:r>
              <a:rPr lang="en-US" dirty="0">
                <a:solidFill>
                  <a:srgbClr val="000000"/>
                </a:solidFill>
                <a:latin typeface="Times New Roman" panose="02020603050405020304" pitchFamily="18" charset="0"/>
                <a:cs typeface="Times New Roman" panose="02020603050405020304" pitchFamily="18" charset="0"/>
              </a:rPr>
              <a:t> and amines (1° and 2° aliphatic or aromatic amines; imides, amides, sulfonamides, </a:t>
            </a:r>
            <a:r>
              <a:rPr lang="en-US" dirty="0" err="1">
                <a:solidFill>
                  <a:srgbClr val="000000"/>
                </a:solidFill>
                <a:latin typeface="Times New Roman" panose="02020603050405020304" pitchFamily="18" charset="0"/>
                <a:cs typeface="Times New Roman" panose="02020603050405020304" pitchFamily="18" charset="0"/>
              </a:rPr>
              <a:t>sulfoximines</a:t>
            </a:r>
            <a:r>
              <a:rPr lang="en-US" dirty="0">
                <a:solidFill>
                  <a:srgbClr val="000000"/>
                </a:solidFill>
                <a:latin typeface="Times New Roman" panose="02020603050405020304" pitchFamily="18" charset="0"/>
                <a:cs typeface="Times New Roman" panose="02020603050405020304" pitchFamily="18" charset="0"/>
              </a:rPr>
              <a:t>) or between aryl halides or triflates and alcohols (aliphatic alcohols and phenols) in the presence of a stoichiometric amount of base is known as the Buchwald-Hartwig cross-coupling.</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39BB308-884B-4EB1-8D78-A942146E3366}"/>
              </a:ext>
            </a:extLst>
          </p:cNvPr>
          <p:cNvPicPr>
            <a:picLocks noChangeAspect="1"/>
          </p:cNvPicPr>
          <p:nvPr/>
        </p:nvPicPr>
        <p:blipFill>
          <a:blip r:embed="rId4"/>
          <a:stretch>
            <a:fillRect/>
          </a:stretch>
        </p:blipFill>
        <p:spPr>
          <a:xfrm>
            <a:off x="1389848" y="2503030"/>
            <a:ext cx="9412303" cy="314585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879C5BAE-D49C-4B19-8BAA-C36E6CD67050}"/>
                  </a:ext>
                </a:extLst>
              </p14:cNvPr>
              <p14:cNvContentPartPr/>
              <p14:nvPr>
                <p:extLst>
                  <p:ext uri="{42D2F446-02D8-4167-A562-619A0277C38B}">
                    <p15:isNarration xmlns:p15="http://schemas.microsoft.com/office/powerpoint/2012/main" val="1"/>
                  </p:ext>
                </p:extLst>
              </p14:nvPr>
            </p14:nvContentPartPr>
            <p14:xfrm>
              <a:off x="1969560" y="709920"/>
              <a:ext cx="10382400" cy="5191560"/>
            </p14:xfrm>
          </p:contentPart>
        </mc:Choice>
        <mc:Fallback xmlns="">
          <p:pic>
            <p:nvPicPr>
              <p:cNvPr id="2" name="Ink 1">
                <a:extLst>
                  <a:ext uri="{FF2B5EF4-FFF2-40B4-BE49-F238E27FC236}">
                    <a16:creationId xmlns:a16="http://schemas.microsoft.com/office/drawing/2014/main" id="{879C5BAE-D49C-4B19-8BAA-C36E6CD67050}"/>
                  </a:ext>
                </a:extLst>
              </p:cNvPr>
              <p:cNvPicPr>
                <a:picLocks noGrp="1" noRot="1" noChangeAspect="1" noMove="1" noResize="1" noEditPoints="1" noAdjustHandles="1" noChangeArrowheads="1" noChangeShapeType="1"/>
              </p:cNvPicPr>
              <p:nvPr/>
            </p:nvPicPr>
            <p:blipFill>
              <a:blip r:embed="rId6"/>
              <a:stretch>
                <a:fillRect/>
              </a:stretch>
            </p:blipFill>
            <p:spPr>
              <a:xfrm>
                <a:off x="1960200" y="700560"/>
                <a:ext cx="10401120" cy="5210280"/>
              </a:xfrm>
              <a:prstGeom prst="rect">
                <a:avLst/>
              </a:prstGeom>
            </p:spPr>
          </p:pic>
        </mc:Fallback>
      </mc:AlternateContent>
      <p:pic>
        <p:nvPicPr>
          <p:cNvPr id="6" name="Audio 5">
            <a:hlinkClick r:id="" action="ppaction://media"/>
            <a:extLst>
              <a:ext uri="{FF2B5EF4-FFF2-40B4-BE49-F238E27FC236}">
                <a16:creationId xmlns:a16="http://schemas.microsoft.com/office/drawing/2014/main" id="{5EDBF89D-BF60-4B68-9808-C48B8BCFF5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60304054"/>
      </p:ext>
    </p:extLst>
  </p:cSld>
  <p:clrMapOvr>
    <a:masterClrMapping/>
  </p:clrMapOvr>
  <mc:AlternateContent xmlns:mc="http://schemas.openxmlformats.org/markup-compatibility/2006" xmlns:p14="http://schemas.microsoft.com/office/powerpoint/2010/main">
    <mc:Choice Requires="p14">
      <p:transition spd="slow" p14:dur="2000" advTm="115082"/>
    </mc:Choice>
    <mc:Fallback xmlns="">
      <p:transition spd="slow" advTm="115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6F4671-2DC5-4E93-ABAC-7FDDE2C96C44}"/>
              </a:ext>
            </a:extLst>
          </p:cNvPr>
          <p:cNvSpPr/>
          <p:nvPr/>
        </p:nvSpPr>
        <p:spPr>
          <a:xfrm>
            <a:off x="227901" y="244378"/>
            <a:ext cx="11736198"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first step in the catalytic cycle is the oxidative addition of Pd(0) to the aryl halide (or sulfonate). In the second step the Pd(II)-aryl amide can be formed either by direct displacement of the halide (or sulfonate) by the amide via a Pd(II)- alkoxide intermediate. Finally, reductive elimination results in the formation of the desired C-N bond and the Pd(0) catalyst is regenerated. Below is the catalytic cycle for the formation of an </a:t>
            </a:r>
            <a:r>
              <a:rPr lang="en-US" dirty="0" err="1">
                <a:solidFill>
                  <a:srgbClr val="000000"/>
                </a:solidFill>
                <a:latin typeface="Times New Roman" panose="02020603050405020304" pitchFamily="18" charset="0"/>
                <a:cs typeface="Times New Roman" panose="02020603050405020304" pitchFamily="18" charset="0"/>
              </a:rPr>
              <a:t>arylamine</a:t>
            </a:r>
            <a:r>
              <a:rPr lang="en-US" dirty="0">
                <a:solidFill>
                  <a:srgbClr val="000000"/>
                </a:solidFill>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70BC36E-523C-4061-A3FA-47B6BBD88470}"/>
              </a:ext>
            </a:extLst>
          </p:cNvPr>
          <p:cNvPicPr>
            <a:picLocks noChangeAspect="1"/>
          </p:cNvPicPr>
          <p:nvPr/>
        </p:nvPicPr>
        <p:blipFill>
          <a:blip r:embed="rId4"/>
          <a:stretch>
            <a:fillRect/>
          </a:stretch>
        </p:blipFill>
        <p:spPr>
          <a:xfrm>
            <a:off x="3393578" y="1670186"/>
            <a:ext cx="5404843" cy="453739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6A82FC52-A414-4197-8C94-0275C2853BCD}"/>
                  </a:ext>
                </a:extLst>
              </p14:cNvPr>
              <p14:cNvContentPartPr/>
              <p14:nvPr>
                <p:extLst>
                  <p:ext uri="{42D2F446-02D8-4167-A562-619A0277C38B}">
                    <p15:isNarration xmlns:p15="http://schemas.microsoft.com/office/powerpoint/2012/main" val="1"/>
                  </p:ext>
                </p:extLst>
              </p14:nvPr>
            </p14:nvContentPartPr>
            <p14:xfrm>
              <a:off x="6211800" y="1196280"/>
              <a:ext cx="2918880" cy="1060920"/>
            </p14:xfrm>
          </p:contentPart>
        </mc:Choice>
        <mc:Fallback xmlns="">
          <p:pic>
            <p:nvPicPr>
              <p:cNvPr id="4" name="Ink 3">
                <a:extLst>
                  <a:ext uri="{FF2B5EF4-FFF2-40B4-BE49-F238E27FC236}">
                    <a16:creationId xmlns:a16="http://schemas.microsoft.com/office/drawing/2014/main" id="{6A82FC52-A414-4197-8C94-0275C2853BCD}"/>
                  </a:ext>
                </a:extLst>
              </p:cNvPr>
              <p:cNvPicPr>
                <a:picLocks noGrp="1" noRot="1" noChangeAspect="1" noMove="1" noResize="1" noEditPoints="1" noAdjustHandles="1" noChangeArrowheads="1" noChangeShapeType="1"/>
              </p:cNvPicPr>
              <p:nvPr/>
            </p:nvPicPr>
            <p:blipFill>
              <a:blip r:embed="rId6"/>
              <a:stretch>
                <a:fillRect/>
              </a:stretch>
            </p:blipFill>
            <p:spPr>
              <a:xfrm>
                <a:off x="6202440" y="1186920"/>
                <a:ext cx="2937600" cy="1079640"/>
              </a:xfrm>
              <a:prstGeom prst="rect">
                <a:avLst/>
              </a:prstGeom>
            </p:spPr>
          </p:pic>
        </mc:Fallback>
      </mc:AlternateContent>
      <p:pic>
        <p:nvPicPr>
          <p:cNvPr id="5" name="Audio 4">
            <a:hlinkClick r:id="" action="ppaction://media"/>
            <a:extLst>
              <a:ext uri="{FF2B5EF4-FFF2-40B4-BE49-F238E27FC236}">
                <a16:creationId xmlns:a16="http://schemas.microsoft.com/office/drawing/2014/main" id="{84B7C0D6-E4F9-4EDE-9915-D21BFBDDAB4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19192402"/>
      </p:ext>
    </p:extLst>
  </p:cSld>
  <p:clrMapOvr>
    <a:masterClrMapping/>
  </p:clrMapOvr>
  <mc:AlternateContent xmlns:mc="http://schemas.openxmlformats.org/markup-compatibility/2006" xmlns:p14="http://schemas.microsoft.com/office/powerpoint/2010/main">
    <mc:Choice Requires="p14">
      <p:transition spd="slow" p14:dur="2000" advTm="61055"/>
    </mc:Choice>
    <mc:Fallback xmlns="">
      <p:transition spd="slow" advTm="61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0BEC7-9A3D-4B93-BA14-843FD2A3B520}"/>
              </a:ext>
            </a:extLst>
          </p:cNvPr>
          <p:cNvPicPr>
            <a:picLocks noChangeAspect="1"/>
          </p:cNvPicPr>
          <p:nvPr/>
        </p:nvPicPr>
        <p:blipFill>
          <a:blip r:embed="rId4"/>
          <a:stretch>
            <a:fillRect/>
          </a:stretch>
        </p:blipFill>
        <p:spPr>
          <a:xfrm>
            <a:off x="1250346" y="264254"/>
            <a:ext cx="9226524" cy="2268817"/>
          </a:xfrm>
          <a:prstGeom prst="rect">
            <a:avLst/>
          </a:prstGeom>
        </p:spPr>
      </p:pic>
      <p:pic>
        <p:nvPicPr>
          <p:cNvPr id="5" name="Picture 4">
            <a:extLst>
              <a:ext uri="{FF2B5EF4-FFF2-40B4-BE49-F238E27FC236}">
                <a16:creationId xmlns:a16="http://schemas.microsoft.com/office/drawing/2014/main" id="{CEACCF5D-EC91-45FB-9E66-920972CAF030}"/>
              </a:ext>
            </a:extLst>
          </p:cNvPr>
          <p:cNvPicPr>
            <a:picLocks noChangeAspect="1"/>
          </p:cNvPicPr>
          <p:nvPr/>
        </p:nvPicPr>
        <p:blipFill>
          <a:blip r:embed="rId5"/>
          <a:stretch>
            <a:fillRect/>
          </a:stretch>
        </p:blipFill>
        <p:spPr>
          <a:xfrm>
            <a:off x="1610740" y="2777951"/>
            <a:ext cx="8866130" cy="3748683"/>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B12C3326-590C-4AE2-8559-425D3A41E9D0}"/>
                  </a:ext>
                </a:extLst>
              </p14:cNvPr>
              <p14:cNvContentPartPr/>
              <p14:nvPr>
                <p:extLst>
                  <p:ext uri="{42D2F446-02D8-4167-A562-619A0277C38B}">
                    <p15:isNarration xmlns:p15="http://schemas.microsoft.com/office/powerpoint/2012/main" val="1"/>
                  </p:ext>
                </p:extLst>
              </p14:nvPr>
            </p14:nvContentPartPr>
            <p14:xfrm>
              <a:off x="2081160" y="1642680"/>
              <a:ext cx="9553320" cy="4888800"/>
            </p14:xfrm>
          </p:contentPart>
        </mc:Choice>
        <mc:Fallback xmlns="">
          <p:pic>
            <p:nvPicPr>
              <p:cNvPr id="2" name="Ink 1">
                <a:extLst>
                  <a:ext uri="{FF2B5EF4-FFF2-40B4-BE49-F238E27FC236}">
                    <a16:creationId xmlns:a16="http://schemas.microsoft.com/office/drawing/2014/main" id="{B12C3326-590C-4AE2-8559-425D3A41E9D0}"/>
                  </a:ext>
                </a:extLst>
              </p:cNvPr>
              <p:cNvPicPr>
                <a:picLocks noGrp="1" noRot="1" noChangeAspect="1" noMove="1" noResize="1" noEditPoints="1" noAdjustHandles="1" noChangeArrowheads="1" noChangeShapeType="1"/>
              </p:cNvPicPr>
              <p:nvPr/>
            </p:nvPicPr>
            <p:blipFill>
              <a:blip r:embed="rId7"/>
              <a:stretch>
                <a:fillRect/>
              </a:stretch>
            </p:blipFill>
            <p:spPr>
              <a:xfrm>
                <a:off x="2071800" y="1633320"/>
                <a:ext cx="9572040" cy="4907520"/>
              </a:xfrm>
              <a:prstGeom prst="rect">
                <a:avLst/>
              </a:prstGeom>
            </p:spPr>
          </p:pic>
        </mc:Fallback>
      </mc:AlternateContent>
      <p:pic>
        <p:nvPicPr>
          <p:cNvPr id="3" name="Audio 2">
            <a:hlinkClick r:id="" action="ppaction://media"/>
            <a:extLst>
              <a:ext uri="{FF2B5EF4-FFF2-40B4-BE49-F238E27FC236}">
                <a16:creationId xmlns:a16="http://schemas.microsoft.com/office/drawing/2014/main" id="{CA1AF2EA-886D-431E-BEDE-7100A93F52F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95580370"/>
      </p:ext>
    </p:extLst>
  </p:cSld>
  <p:clrMapOvr>
    <a:masterClrMapping/>
  </p:clrMapOvr>
  <mc:AlternateContent xmlns:mc="http://schemas.openxmlformats.org/markup-compatibility/2006" xmlns:p14="http://schemas.microsoft.com/office/powerpoint/2010/main">
    <mc:Choice Requires="p14">
      <p:transition spd="slow" p14:dur="2000" advTm="92338"/>
    </mc:Choice>
    <mc:Fallback xmlns="">
      <p:transition spd="slow" advTm="92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D7A5F8-3B9B-499C-8A8B-CE8921550C3F}"/>
              </a:ext>
            </a:extLst>
          </p:cNvPr>
          <p:cNvPicPr>
            <a:picLocks noChangeAspect="1"/>
          </p:cNvPicPr>
          <p:nvPr/>
        </p:nvPicPr>
        <p:blipFill>
          <a:blip r:embed="rId4"/>
          <a:stretch>
            <a:fillRect/>
          </a:stretch>
        </p:blipFill>
        <p:spPr>
          <a:xfrm>
            <a:off x="1130171" y="1409690"/>
            <a:ext cx="9931658" cy="3724372"/>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BF9A9BF0-5F87-40B1-B6F5-2E353EE44F27}"/>
                  </a:ext>
                </a:extLst>
              </p14:cNvPr>
              <p14:cNvContentPartPr/>
              <p14:nvPr>
                <p:extLst>
                  <p:ext uri="{42D2F446-02D8-4167-A562-619A0277C38B}">
                    <p15:isNarration xmlns:p15="http://schemas.microsoft.com/office/powerpoint/2012/main" val="1"/>
                  </p:ext>
                </p:extLst>
              </p14:nvPr>
            </p14:nvContentPartPr>
            <p14:xfrm>
              <a:off x="1666800" y="2041560"/>
              <a:ext cx="9417240" cy="3006720"/>
            </p14:xfrm>
          </p:contentPart>
        </mc:Choice>
        <mc:Fallback xmlns="">
          <p:pic>
            <p:nvPicPr>
              <p:cNvPr id="3" name="Ink 2">
                <a:extLst>
                  <a:ext uri="{FF2B5EF4-FFF2-40B4-BE49-F238E27FC236}">
                    <a16:creationId xmlns:a16="http://schemas.microsoft.com/office/drawing/2014/main" id="{BF9A9BF0-5F87-40B1-B6F5-2E353EE44F27}"/>
                  </a:ext>
                </a:extLst>
              </p:cNvPr>
              <p:cNvPicPr>
                <a:picLocks noGrp="1" noRot="1" noChangeAspect="1" noMove="1" noResize="1" noEditPoints="1" noAdjustHandles="1" noChangeArrowheads="1" noChangeShapeType="1"/>
              </p:cNvPicPr>
              <p:nvPr/>
            </p:nvPicPr>
            <p:blipFill>
              <a:blip r:embed="rId6"/>
              <a:stretch>
                <a:fillRect/>
              </a:stretch>
            </p:blipFill>
            <p:spPr>
              <a:xfrm>
                <a:off x="1657440" y="2032200"/>
                <a:ext cx="9435960" cy="3025440"/>
              </a:xfrm>
              <a:prstGeom prst="rect">
                <a:avLst/>
              </a:prstGeom>
            </p:spPr>
          </p:pic>
        </mc:Fallback>
      </mc:AlternateContent>
      <p:pic>
        <p:nvPicPr>
          <p:cNvPr id="4" name="Audio 3">
            <a:hlinkClick r:id="" action="ppaction://media"/>
            <a:extLst>
              <a:ext uri="{FF2B5EF4-FFF2-40B4-BE49-F238E27FC236}">
                <a16:creationId xmlns:a16="http://schemas.microsoft.com/office/drawing/2014/main" id="{C47DABFE-E59F-4EA3-8DEE-1435DA69FCB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20682662"/>
      </p:ext>
    </p:extLst>
  </p:cSld>
  <p:clrMapOvr>
    <a:masterClrMapping/>
  </p:clrMapOvr>
  <mc:AlternateContent xmlns:mc="http://schemas.openxmlformats.org/markup-compatibility/2006" xmlns:p14="http://schemas.microsoft.com/office/powerpoint/2010/main">
    <mc:Choice Requires="p14">
      <p:transition spd="slow" p14:dur="2000" advTm="68991"/>
    </mc:Choice>
    <mc:Fallback xmlns="">
      <p:transition spd="slow" advTm="68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40B764-EFB5-457E-AF68-8B436498AAAF}"/>
              </a:ext>
            </a:extLst>
          </p:cNvPr>
          <p:cNvSpPr/>
          <p:nvPr/>
        </p:nvSpPr>
        <p:spPr>
          <a:xfrm>
            <a:off x="3075484" y="232687"/>
            <a:ext cx="5280548" cy="646331"/>
          </a:xfrm>
          <a:prstGeom prst="rect">
            <a:avLst/>
          </a:prstGeom>
        </p:spPr>
        <p:txBody>
          <a:bodyPr wrap="none">
            <a:spAutoFit/>
          </a:bodyPr>
          <a:lstStyle/>
          <a:p>
            <a:r>
              <a:rPr lang="en-IN" sz="3600" b="1" dirty="0">
                <a:solidFill>
                  <a:srgbClr val="FF0000"/>
                </a:solidFill>
                <a:latin typeface="Linux Libertine"/>
              </a:rPr>
              <a:t>F) </a:t>
            </a:r>
            <a:r>
              <a:rPr lang="en-IN" sz="3600" b="1" dirty="0" err="1">
                <a:solidFill>
                  <a:srgbClr val="FF0000"/>
                </a:solidFill>
                <a:latin typeface="Linux Libertine"/>
              </a:rPr>
              <a:t>Sonogashira</a:t>
            </a:r>
            <a:r>
              <a:rPr lang="en-IN" sz="3600" b="1" dirty="0">
                <a:solidFill>
                  <a:srgbClr val="FF0000"/>
                </a:solidFill>
                <a:latin typeface="Linux Libertine"/>
              </a:rPr>
              <a:t> Coupling</a:t>
            </a:r>
            <a:endParaRPr lang="en-IN" sz="3600" b="1" dirty="0">
              <a:solidFill>
                <a:srgbClr val="FF0000"/>
              </a:solidFill>
            </a:endParaRPr>
          </a:p>
        </p:txBody>
      </p:sp>
      <p:sp>
        <p:nvSpPr>
          <p:cNvPr id="4" name="Rectangle 3">
            <a:extLst>
              <a:ext uri="{FF2B5EF4-FFF2-40B4-BE49-F238E27FC236}">
                <a16:creationId xmlns:a16="http://schemas.microsoft.com/office/drawing/2014/main" id="{2FAE3DB3-8A7A-4367-9994-D218F02DDF5C}"/>
              </a:ext>
            </a:extLst>
          </p:cNvPr>
          <p:cNvSpPr/>
          <p:nvPr/>
        </p:nvSpPr>
        <p:spPr>
          <a:xfrm>
            <a:off x="394283" y="995760"/>
            <a:ext cx="11585196" cy="2308324"/>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copper-palladium catalyzed coupling of terminal alkynes with aryl and vinyl halides to give </a:t>
            </a:r>
            <a:r>
              <a:rPr lang="en-US" dirty="0" err="1">
                <a:latin typeface="Times New Roman" panose="02020603050405020304" pitchFamily="18" charset="0"/>
                <a:cs typeface="Times New Roman" panose="02020603050405020304" pitchFamily="18" charset="0"/>
              </a:rPr>
              <a:t>enynes</a:t>
            </a:r>
            <a:r>
              <a:rPr lang="en-US" dirty="0">
                <a:latin typeface="Times New Roman" panose="02020603050405020304" pitchFamily="18" charset="0"/>
                <a:cs typeface="Times New Roman" panose="02020603050405020304" pitchFamily="18" charset="0"/>
              </a:rPr>
              <a:t> is known as the </a:t>
            </a:r>
            <a:r>
              <a:rPr lang="en-US" dirty="0" err="1">
                <a:latin typeface="Times New Roman" panose="02020603050405020304" pitchFamily="18" charset="0"/>
                <a:cs typeface="Times New Roman" panose="02020603050405020304" pitchFamily="18" charset="0"/>
              </a:rPr>
              <a:t>Sonogashira</a:t>
            </a:r>
            <a:r>
              <a:rPr lang="en-US" dirty="0">
                <a:latin typeface="Times New Roman" panose="02020603050405020304" pitchFamily="18" charset="0"/>
                <a:cs typeface="Times New Roman" panose="02020603050405020304" pitchFamily="18" charset="0"/>
              </a:rPr>
              <a:t> cross-coupling and can be considered as the catalytic version of the Castro-Stephens coupling. The general features of the reaction are: 1) the coupling can usually be conducted at or slightly above room temperature, and this is a major advantage over the forcing conditions required for the alternative Castro-Stephens coupling; 2) the handling of the shock-sensitive/explosive copper acetylides is avoided by the use of a catalytic amounts of copper(I) salt; 3) the copper(I) salt can be the commercially available </a:t>
            </a:r>
            <a:r>
              <a:rPr lang="en-US" dirty="0" err="1">
                <a:latin typeface="Times New Roman" panose="02020603050405020304" pitchFamily="18" charset="0"/>
                <a:cs typeface="Times New Roman" panose="02020603050405020304" pitchFamily="18" charset="0"/>
              </a:rPr>
              <a:t>CuI</a:t>
            </a:r>
            <a:r>
              <a:rPr lang="en-US" dirty="0">
                <a:latin typeface="Times New Roman" panose="02020603050405020304" pitchFamily="18" charset="0"/>
                <a:cs typeface="Times New Roman" panose="02020603050405020304" pitchFamily="18" charset="0"/>
              </a:rPr>
              <a:t> or </a:t>
            </a:r>
            <a:r>
              <a:rPr lang="en-US" dirty="0" err="1">
                <a:latin typeface="Times New Roman" panose="02020603050405020304" pitchFamily="18" charset="0"/>
                <a:cs typeface="Times New Roman" panose="02020603050405020304" pitchFamily="18" charset="0"/>
              </a:rPr>
              <a:t>CuBr</a:t>
            </a:r>
            <a:r>
              <a:rPr lang="en-US" dirty="0">
                <a:latin typeface="Times New Roman" panose="02020603050405020304" pitchFamily="18" charset="0"/>
                <a:cs typeface="Times New Roman" panose="02020603050405020304" pitchFamily="18" charset="0"/>
              </a:rPr>
              <a:t> and are usually applied in 0.5-5 mol% with respect to the halide or alkyne; 4) the best palladium catalysts are Pd(PPh3)2Cl2 or Pd(PPh3)4; 5) the solvents and the reagents do not need to be rigorously dried.</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B5CAB04-496C-4345-9840-DA3596AD91FB}"/>
              </a:ext>
            </a:extLst>
          </p:cNvPr>
          <p:cNvPicPr>
            <a:picLocks noChangeAspect="1"/>
          </p:cNvPicPr>
          <p:nvPr/>
        </p:nvPicPr>
        <p:blipFill>
          <a:blip r:embed="rId4"/>
          <a:stretch>
            <a:fillRect/>
          </a:stretch>
        </p:blipFill>
        <p:spPr>
          <a:xfrm>
            <a:off x="1115444" y="3955026"/>
            <a:ext cx="9961112" cy="156492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1E527AFD-B51D-4BB5-A38E-F73FA7EF5988}"/>
                  </a:ext>
                </a:extLst>
              </p14:cNvPr>
              <p14:cNvContentPartPr/>
              <p14:nvPr>
                <p:extLst>
                  <p:ext uri="{42D2F446-02D8-4167-A562-619A0277C38B}">
                    <p15:isNarration xmlns:p15="http://schemas.microsoft.com/office/powerpoint/2012/main" val="1"/>
                  </p:ext>
                </p:extLst>
              </p14:nvPr>
            </p14:nvContentPartPr>
            <p14:xfrm>
              <a:off x="9815760" y="4202640"/>
              <a:ext cx="1172520" cy="1053000"/>
            </p14:xfrm>
          </p:contentPart>
        </mc:Choice>
        <mc:Fallback xmlns="">
          <p:pic>
            <p:nvPicPr>
              <p:cNvPr id="2" name="Ink 1">
                <a:extLst>
                  <a:ext uri="{FF2B5EF4-FFF2-40B4-BE49-F238E27FC236}">
                    <a16:creationId xmlns:a16="http://schemas.microsoft.com/office/drawing/2014/main" id="{1E527AFD-B51D-4BB5-A38E-F73FA7EF5988}"/>
                  </a:ext>
                </a:extLst>
              </p:cNvPr>
              <p:cNvPicPr>
                <a:picLocks noGrp="1" noRot="1" noChangeAspect="1" noMove="1" noResize="1" noEditPoints="1" noAdjustHandles="1" noChangeArrowheads="1" noChangeShapeType="1"/>
              </p:cNvPicPr>
              <p:nvPr/>
            </p:nvPicPr>
            <p:blipFill>
              <a:blip r:embed="rId6"/>
              <a:stretch>
                <a:fillRect/>
              </a:stretch>
            </p:blipFill>
            <p:spPr>
              <a:xfrm>
                <a:off x="9806400" y="4193280"/>
                <a:ext cx="1191240" cy="1071720"/>
              </a:xfrm>
              <a:prstGeom prst="rect">
                <a:avLst/>
              </a:prstGeom>
            </p:spPr>
          </p:pic>
        </mc:Fallback>
      </mc:AlternateContent>
      <p:pic>
        <p:nvPicPr>
          <p:cNvPr id="6" name="Audio 5">
            <a:hlinkClick r:id="" action="ppaction://media"/>
            <a:extLst>
              <a:ext uri="{FF2B5EF4-FFF2-40B4-BE49-F238E27FC236}">
                <a16:creationId xmlns:a16="http://schemas.microsoft.com/office/drawing/2014/main" id="{6EC18EC7-7A80-4177-9EDC-AA274005A1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4567057"/>
      </p:ext>
    </p:extLst>
  </p:cSld>
  <p:clrMapOvr>
    <a:masterClrMapping/>
  </p:clrMapOvr>
  <mc:AlternateContent xmlns:mc="http://schemas.openxmlformats.org/markup-compatibility/2006" xmlns:p14="http://schemas.microsoft.com/office/powerpoint/2010/main">
    <mc:Choice Requires="p14">
      <p:transition spd="slow" p14:dur="2000" advTm="115927"/>
    </mc:Choice>
    <mc:Fallback xmlns="">
      <p:transition spd="slow" advTm="115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33566C-0AC9-4704-A518-851A2F6D147A}"/>
              </a:ext>
            </a:extLst>
          </p:cNvPr>
          <p:cNvSpPr/>
          <p:nvPr/>
        </p:nvSpPr>
        <p:spPr>
          <a:xfrm>
            <a:off x="3330754" y="0"/>
            <a:ext cx="5062540" cy="646331"/>
          </a:xfrm>
          <a:prstGeom prst="rect">
            <a:avLst/>
          </a:prstGeom>
        </p:spPr>
        <p:txBody>
          <a:bodyPr wrap="none">
            <a:spAutoFit/>
          </a:bodyPr>
          <a:lstStyle/>
          <a:p>
            <a:r>
              <a:rPr lang="en-IN" sz="3600" b="1" dirty="0">
                <a:solidFill>
                  <a:schemeClr val="accent1"/>
                </a:solidFill>
                <a:latin typeface="Linux Libertine"/>
              </a:rPr>
              <a:t>2. Cross-coupling types</a:t>
            </a:r>
          </a:p>
        </p:txBody>
      </p:sp>
      <p:sp>
        <p:nvSpPr>
          <p:cNvPr id="5" name="Rectangle 4">
            <a:extLst>
              <a:ext uri="{FF2B5EF4-FFF2-40B4-BE49-F238E27FC236}">
                <a16:creationId xmlns:a16="http://schemas.microsoft.com/office/drawing/2014/main" id="{105E008B-CC1D-4FDB-997B-79FF0F206DFC}"/>
              </a:ext>
            </a:extLst>
          </p:cNvPr>
          <p:cNvSpPr/>
          <p:nvPr/>
        </p:nvSpPr>
        <p:spPr>
          <a:xfrm>
            <a:off x="3448543" y="733359"/>
            <a:ext cx="4826962" cy="646331"/>
          </a:xfrm>
          <a:prstGeom prst="rect">
            <a:avLst/>
          </a:prstGeom>
        </p:spPr>
        <p:txBody>
          <a:bodyPr wrap="none">
            <a:spAutoFit/>
          </a:bodyPr>
          <a:lstStyle/>
          <a:p>
            <a:r>
              <a:rPr lang="en-IN" sz="3600" b="1" dirty="0">
                <a:solidFill>
                  <a:srgbClr val="FF0000"/>
                </a:solidFill>
                <a:latin typeface="Arial,Bold"/>
              </a:rPr>
              <a:t>A) Grignard Reaction</a:t>
            </a:r>
            <a:endParaRPr lang="en-IN" sz="3600" dirty="0">
              <a:solidFill>
                <a:srgbClr val="FF0000"/>
              </a:solidFill>
            </a:endParaRPr>
          </a:p>
        </p:txBody>
      </p:sp>
      <p:sp>
        <p:nvSpPr>
          <p:cNvPr id="3" name="Rectangle 2">
            <a:extLst>
              <a:ext uri="{FF2B5EF4-FFF2-40B4-BE49-F238E27FC236}">
                <a16:creationId xmlns:a16="http://schemas.microsoft.com/office/drawing/2014/main" id="{4F6F4671-2DC5-4E93-ABAC-7FDDE2C96C44}"/>
              </a:ext>
            </a:extLst>
          </p:cNvPr>
          <p:cNvSpPr/>
          <p:nvPr/>
        </p:nvSpPr>
        <p:spPr>
          <a:xfrm>
            <a:off x="310393" y="1536282"/>
            <a:ext cx="11736198" cy="1477328"/>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In 1900, V. Grignard reported that an alkyl halide (RX) reacts with magnesium metal (Mg) in diethyl ether to give a cloudy solution of an </a:t>
            </a:r>
            <a:r>
              <a:rPr lang="en-US" dirty="0" err="1">
                <a:solidFill>
                  <a:srgbClr val="000000"/>
                </a:solidFill>
                <a:latin typeface="Times New Roman" panose="02020603050405020304" pitchFamily="18" charset="0"/>
                <a:cs typeface="Times New Roman" panose="02020603050405020304" pitchFamily="18" charset="0"/>
              </a:rPr>
              <a:t>organomagnesium</a:t>
            </a:r>
            <a:r>
              <a:rPr lang="en-US" dirty="0">
                <a:solidFill>
                  <a:srgbClr val="000000"/>
                </a:solidFill>
                <a:latin typeface="Times New Roman" panose="02020603050405020304" pitchFamily="18" charset="0"/>
                <a:cs typeface="Times New Roman" panose="02020603050405020304" pitchFamily="18" charset="0"/>
              </a:rPr>
              <a:t> compound (</a:t>
            </a:r>
            <a:r>
              <a:rPr lang="en-US" dirty="0" err="1">
                <a:solidFill>
                  <a:srgbClr val="000000"/>
                </a:solidFill>
                <a:latin typeface="Times New Roman" panose="02020603050405020304" pitchFamily="18" charset="0"/>
                <a:cs typeface="Times New Roman" panose="02020603050405020304" pitchFamily="18" charset="0"/>
              </a:rPr>
              <a:t>RMgX</a:t>
            </a:r>
            <a:r>
              <a:rPr lang="en-US" dirty="0">
                <a:solidFill>
                  <a:srgbClr val="000000"/>
                </a:solidFill>
                <a:latin typeface="Times New Roman" panose="02020603050405020304" pitchFamily="18" charset="0"/>
                <a:cs typeface="Times New Roman" panose="02020603050405020304" pitchFamily="18" charset="0"/>
              </a:rPr>
              <a:t>), which upon reaction with aldehydes and ketones afforded secondary and tertiary alcohols, respectively.</a:t>
            </a:r>
            <a:r>
              <a:rPr lang="en-US" sz="800" dirty="0">
                <a:solidFill>
                  <a:srgbClr val="000000"/>
                </a:solidFill>
                <a:latin typeface="Times New Roman" panose="02020603050405020304" pitchFamily="18" charset="0"/>
                <a:cs typeface="Times New Roman" panose="02020603050405020304" pitchFamily="18" charset="0"/>
              </a:rPr>
              <a:t>1 </a:t>
            </a:r>
            <a:r>
              <a:rPr lang="en-US" dirty="0">
                <a:solidFill>
                  <a:srgbClr val="000000"/>
                </a:solidFill>
                <a:latin typeface="Times New Roman" panose="02020603050405020304" pitchFamily="18" charset="0"/>
                <a:cs typeface="Times New Roman" panose="02020603050405020304" pitchFamily="18" charset="0"/>
              </a:rPr>
              <a:t>These </a:t>
            </a:r>
            <a:r>
              <a:rPr lang="en-US" dirty="0" err="1">
                <a:solidFill>
                  <a:srgbClr val="000000"/>
                </a:solidFill>
                <a:latin typeface="Times New Roman" panose="02020603050405020304" pitchFamily="18" charset="0"/>
                <a:cs typeface="Times New Roman" panose="02020603050405020304" pitchFamily="18" charset="0"/>
              </a:rPr>
              <a:t>organomagnesium</a:t>
            </a:r>
            <a:r>
              <a:rPr lang="en-US" dirty="0">
                <a:solidFill>
                  <a:srgbClr val="000000"/>
                </a:solidFill>
                <a:latin typeface="Times New Roman" panose="02020603050405020304" pitchFamily="18" charset="0"/>
                <a:cs typeface="Times New Roman" panose="02020603050405020304" pitchFamily="18" charset="0"/>
              </a:rPr>
              <a:t> compounds are called </a:t>
            </a:r>
            <a:r>
              <a:rPr lang="en-US" i="1" dirty="0">
                <a:solidFill>
                  <a:srgbClr val="000000"/>
                </a:solidFill>
                <a:latin typeface="Times New Roman" panose="02020603050405020304" pitchFamily="18" charset="0"/>
                <a:cs typeface="Times New Roman" panose="02020603050405020304" pitchFamily="18" charset="0"/>
              </a:rPr>
              <a:t>Grignard reagents</a:t>
            </a:r>
            <a:r>
              <a:rPr lang="en-US" dirty="0">
                <a:solidFill>
                  <a:srgbClr val="000000"/>
                </a:solidFill>
                <a:latin typeface="Times New Roman" panose="02020603050405020304" pitchFamily="18" charset="0"/>
                <a:cs typeface="Times New Roman" panose="02020603050405020304" pitchFamily="18" charset="0"/>
              </a:rPr>
              <a:t>, and their addition across carbon-heteroatom multiple bonds is referred to as the </a:t>
            </a:r>
            <a:r>
              <a:rPr lang="en-US" i="1" dirty="0">
                <a:latin typeface="Times New Roman" panose="02020603050405020304" pitchFamily="18" charset="0"/>
                <a:cs typeface="Times New Roman" panose="02020603050405020304" pitchFamily="18" charset="0"/>
              </a:rPr>
              <a:t>Grignard reaction</a:t>
            </a:r>
            <a:r>
              <a:rPr lang="en-US" dirty="0">
                <a:solidFill>
                  <a:srgbClr val="000000"/>
                </a:solidFill>
                <a:latin typeface="Times New Roman" panose="02020603050405020304" pitchFamily="18" charset="0"/>
                <a:cs typeface="Times New Roman" panose="02020603050405020304" pitchFamily="18" charset="0"/>
              </a:rPr>
              <a:t>. Soon after its discovery, the </a:t>
            </a:r>
            <a:r>
              <a:rPr lang="en-US" i="1" dirty="0">
                <a:solidFill>
                  <a:srgbClr val="000000"/>
                </a:solidFill>
                <a:latin typeface="Times New Roman" panose="02020603050405020304" pitchFamily="18" charset="0"/>
                <a:cs typeface="Times New Roman" panose="02020603050405020304" pitchFamily="18" charset="0"/>
              </a:rPr>
              <a:t>Grignard reaction </a:t>
            </a:r>
            <a:r>
              <a:rPr lang="en-US" dirty="0">
                <a:solidFill>
                  <a:srgbClr val="000000"/>
                </a:solidFill>
                <a:latin typeface="Times New Roman" panose="02020603050405020304" pitchFamily="18" charset="0"/>
                <a:cs typeface="Times New Roman" panose="02020603050405020304" pitchFamily="18" charset="0"/>
              </a:rPr>
              <a:t>became one of the most versatile C-C bond forming tools.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E2DF1B7-2EE9-428C-957B-250A2E090C21}"/>
              </a:ext>
            </a:extLst>
          </p:cNvPr>
          <p:cNvPicPr>
            <a:picLocks noChangeAspect="1"/>
          </p:cNvPicPr>
          <p:nvPr/>
        </p:nvPicPr>
        <p:blipFill>
          <a:blip r:embed="rId4"/>
          <a:stretch>
            <a:fillRect/>
          </a:stretch>
        </p:blipFill>
        <p:spPr>
          <a:xfrm>
            <a:off x="1821714" y="3170202"/>
            <a:ext cx="9229251" cy="318989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5CC9F724-74C9-464B-975A-85934E867D96}"/>
                  </a:ext>
                </a:extLst>
              </p14:cNvPr>
              <p14:cNvContentPartPr/>
              <p14:nvPr>
                <p:extLst>
                  <p:ext uri="{42D2F446-02D8-4167-A562-619A0277C38B}">
                    <p15:isNarration xmlns:p15="http://schemas.microsoft.com/office/powerpoint/2012/main" val="1"/>
                  </p:ext>
                </p:extLst>
              </p14:nvPr>
            </p14:nvContentPartPr>
            <p14:xfrm>
              <a:off x="1873800" y="669960"/>
              <a:ext cx="8683920" cy="3987720"/>
            </p14:xfrm>
          </p:contentPart>
        </mc:Choice>
        <mc:Fallback xmlns="">
          <p:pic>
            <p:nvPicPr>
              <p:cNvPr id="8" name="Ink 7">
                <a:extLst>
                  <a:ext uri="{FF2B5EF4-FFF2-40B4-BE49-F238E27FC236}">
                    <a16:creationId xmlns:a16="http://schemas.microsoft.com/office/drawing/2014/main" id="{5CC9F724-74C9-464B-975A-85934E867D96}"/>
                  </a:ext>
                </a:extLst>
              </p:cNvPr>
              <p:cNvPicPr>
                <a:picLocks noGrp="1" noRot="1" noChangeAspect="1" noMove="1" noResize="1" noEditPoints="1" noAdjustHandles="1" noChangeArrowheads="1" noChangeShapeType="1"/>
              </p:cNvPicPr>
              <p:nvPr/>
            </p:nvPicPr>
            <p:blipFill>
              <a:blip r:embed="rId6"/>
              <a:stretch>
                <a:fillRect/>
              </a:stretch>
            </p:blipFill>
            <p:spPr>
              <a:xfrm>
                <a:off x="1864440" y="660600"/>
                <a:ext cx="8702640" cy="4006440"/>
              </a:xfrm>
              <a:prstGeom prst="rect">
                <a:avLst/>
              </a:prstGeom>
            </p:spPr>
          </p:pic>
        </mc:Fallback>
      </mc:AlternateContent>
      <p:pic>
        <p:nvPicPr>
          <p:cNvPr id="9" name="Audio 8">
            <a:hlinkClick r:id="" action="ppaction://media"/>
            <a:extLst>
              <a:ext uri="{FF2B5EF4-FFF2-40B4-BE49-F238E27FC236}">
                <a16:creationId xmlns:a16="http://schemas.microsoft.com/office/drawing/2014/main" id="{19A01F2F-5118-4AA0-A22D-6022B2D335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76224567"/>
      </p:ext>
    </p:extLst>
  </p:cSld>
  <p:clrMapOvr>
    <a:masterClrMapping/>
  </p:clrMapOvr>
  <mc:AlternateContent xmlns:mc="http://schemas.openxmlformats.org/markup-compatibility/2006" xmlns:p14="http://schemas.microsoft.com/office/powerpoint/2010/main">
    <mc:Choice Requires="p14">
      <p:transition spd="slow" p14:dur="2000" advTm="255069"/>
    </mc:Choice>
    <mc:Fallback xmlns="">
      <p:transition spd="slow" advTm="255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CD12A2-2FCA-49CD-B1E9-3F22A44EEC57}"/>
              </a:ext>
            </a:extLst>
          </p:cNvPr>
          <p:cNvSpPr/>
          <p:nvPr/>
        </p:nvSpPr>
        <p:spPr>
          <a:xfrm>
            <a:off x="139816" y="273496"/>
            <a:ext cx="11912367" cy="1754326"/>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a:t>
            </a:r>
            <a:r>
              <a:rPr lang="en-US" i="1" dirty="0">
                <a:latin typeface="Times New Roman" panose="02020603050405020304" pitchFamily="18" charset="0"/>
                <a:cs typeface="Times New Roman" panose="02020603050405020304" pitchFamily="18" charset="0"/>
              </a:rPr>
              <a:t>mechanism</a:t>
            </a:r>
            <a:r>
              <a:rPr lang="en-US" dirty="0">
                <a:latin typeface="Times New Roman" panose="02020603050405020304" pitchFamily="18" charset="0"/>
                <a:cs typeface="Times New Roman" panose="02020603050405020304" pitchFamily="18" charset="0"/>
              </a:rPr>
              <a:t> of the </a:t>
            </a:r>
            <a:r>
              <a:rPr lang="en-US" i="1" dirty="0" err="1">
                <a:latin typeface="Times New Roman" panose="02020603050405020304" pitchFamily="18" charset="0"/>
                <a:cs typeface="Times New Roman" panose="02020603050405020304" pitchFamily="18" charset="0"/>
              </a:rPr>
              <a:t>Sonogashira</a:t>
            </a:r>
            <a:r>
              <a:rPr lang="en-US" i="1" dirty="0">
                <a:latin typeface="Times New Roman" panose="02020603050405020304" pitchFamily="18" charset="0"/>
                <a:cs typeface="Times New Roman" panose="02020603050405020304" pitchFamily="18" charset="0"/>
              </a:rPr>
              <a:t> cross-coupling </a:t>
            </a:r>
            <a:r>
              <a:rPr lang="en-US" dirty="0">
                <a:latin typeface="Times New Roman" panose="02020603050405020304" pitchFamily="18" charset="0"/>
                <a:cs typeface="Times New Roman" panose="02020603050405020304" pitchFamily="18" charset="0"/>
              </a:rPr>
              <a:t>follows the expected oxidative addition-reductive elimination pathway. However, the structure of the catalytically active species and the precise role of the </a:t>
            </a:r>
            <a:r>
              <a:rPr lang="en-US" dirty="0" err="1">
                <a:latin typeface="Times New Roman" panose="02020603050405020304" pitchFamily="18" charset="0"/>
                <a:cs typeface="Times New Roman" panose="02020603050405020304" pitchFamily="18" charset="0"/>
              </a:rPr>
              <a:t>CuI</a:t>
            </a:r>
            <a:r>
              <a:rPr lang="en-US" dirty="0">
                <a:latin typeface="Times New Roman" panose="02020603050405020304" pitchFamily="18" charset="0"/>
                <a:cs typeface="Times New Roman" panose="02020603050405020304" pitchFamily="18" charset="0"/>
              </a:rPr>
              <a:t> catalyst is unknown. The reaction commences with the generation of a coordinatively unsaturated Pd</a:t>
            </a:r>
            <a:r>
              <a:rPr lang="en-US" sz="800" dirty="0">
                <a:latin typeface="Times New Roman" panose="02020603050405020304" pitchFamily="18" charset="0"/>
                <a:cs typeface="Times New Roman" panose="02020603050405020304" pitchFamily="18" charset="0"/>
              </a:rPr>
              <a:t>(0) </a:t>
            </a:r>
            <a:r>
              <a:rPr lang="en-US" dirty="0">
                <a:latin typeface="Times New Roman" panose="02020603050405020304" pitchFamily="18" charset="0"/>
                <a:cs typeface="Times New Roman" panose="02020603050405020304" pitchFamily="18" charset="0"/>
              </a:rPr>
              <a:t>species from a Pd</a:t>
            </a:r>
            <a:r>
              <a:rPr lang="en-US" sz="800" dirty="0">
                <a:latin typeface="Times New Roman" panose="02020603050405020304" pitchFamily="18" charset="0"/>
                <a:cs typeface="Times New Roman" panose="02020603050405020304" pitchFamily="18" charset="0"/>
              </a:rPr>
              <a:t>(II) </a:t>
            </a:r>
            <a:r>
              <a:rPr lang="en-US" dirty="0">
                <a:latin typeface="Times New Roman" panose="02020603050405020304" pitchFamily="18" charset="0"/>
                <a:cs typeface="Times New Roman" panose="02020603050405020304" pitchFamily="18" charset="0"/>
              </a:rPr>
              <a:t>complex by reduction with the alkyne substrate or with an added phosphine ligand. The Pd</a:t>
            </a:r>
            <a:r>
              <a:rPr lang="en-US" sz="800" dirty="0">
                <a:latin typeface="Times New Roman" panose="02020603050405020304" pitchFamily="18" charset="0"/>
                <a:cs typeface="Times New Roman" panose="02020603050405020304" pitchFamily="18" charset="0"/>
              </a:rPr>
              <a:t>(0) </a:t>
            </a:r>
            <a:r>
              <a:rPr lang="en-US" dirty="0">
                <a:latin typeface="Times New Roman" panose="02020603050405020304" pitchFamily="18" charset="0"/>
                <a:cs typeface="Times New Roman" panose="02020603050405020304" pitchFamily="18" charset="0"/>
              </a:rPr>
              <a:t>then undergoes oxidative addition with the aryl or vinyl halide followed by </a:t>
            </a:r>
            <a:r>
              <a:rPr lang="en-US" dirty="0" err="1">
                <a:latin typeface="Times New Roman" panose="02020603050405020304" pitchFamily="18" charset="0"/>
                <a:cs typeface="Times New Roman" panose="02020603050405020304" pitchFamily="18" charset="0"/>
              </a:rPr>
              <a:t>transmetallation</a:t>
            </a:r>
            <a:r>
              <a:rPr lang="en-US" dirty="0">
                <a:latin typeface="Times New Roman" panose="02020603050405020304" pitchFamily="18" charset="0"/>
                <a:cs typeface="Times New Roman" panose="02020603050405020304" pitchFamily="18" charset="0"/>
              </a:rPr>
              <a:t> by the copper(I)-acetylide. Reductive elimination affords the coupled product and the regeneration of the catalyst completes the catalytic cycle.</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3A7286E-21DD-48AC-8994-877A6CAD4B0B}"/>
              </a:ext>
            </a:extLst>
          </p:cNvPr>
          <p:cNvPicPr>
            <a:picLocks noChangeAspect="1"/>
          </p:cNvPicPr>
          <p:nvPr/>
        </p:nvPicPr>
        <p:blipFill>
          <a:blip r:embed="rId4"/>
          <a:stretch>
            <a:fillRect/>
          </a:stretch>
        </p:blipFill>
        <p:spPr>
          <a:xfrm>
            <a:off x="1826423" y="2178824"/>
            <a:ext cx="8539151" cy="4054196"/>
          </a:xfrm>
          <a:prstGeom prst="rect">
            <a:avLst/>
          </a:prstGeom>
        </p:spPr>
      </p:pic>
      <p:pic>
        <p:nvPicPr>
          <p:cNvPr id="3" name="Audio 2">
            <a:hlinkClick r:id="" action="ppaction://media"/>
            <a:extLst>
              <a:ext uri="{FF2B5EF4-FFF2-40B4-BE49-F238E27FC236}">
                <a16:creationId xmlns:a16="http://schemas.microsoft.com/office/drawing/2014/main" id="{8EAC8CBA-03A8-4627-80A7-26E2D81115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48781399"/>
      </p:ext>
    </p:extLst>
  </p:cSld>
  <p:clrMapOvr>
    <a:masterClrMapping/>
  </p:clrMapOvr>
  <mc:AlternateContent xmlns:mc="http://schemas.openxmlformats.org/markup-compatibility/2006" xmlns:p14="http://schemas.microsoft.com/office/powerpoint/2010/main">
    <mc:Choice Requires="p14">
      <p:transition spd="slow" p14:dur="2000" advTm="51118"/>
    </mc:Choice>
    <mc:Fallback xmlns="">
      <p:transition spd="slow" advTm="51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B5969-C9E4-4329-BFEC-3901A0871221}"/>
              </a:ext>
            </a:extLst>
          </p:cNvPr>
          <p:cNvPicPr>
            <a:picLocks noChangeAspect="1"/>
          </p:cNvPicPr>
          <p:nvPr/>
        </p:nvPicPr>
        <p:blipFill>
          <a:blip r:embed="rId4"/>
          <a:stretch>
            <a:fillRect/>
          </a:stretch>
        </p:blipFill>
        <p:spPr>
          <a:xfrm>
            <a:off x="1724355" y="835178"/>
            <a:ext cx="8743290" cy="1715076"/>
          </a:xfrm>
          <a:prstGeom prst="rect">
            <a:avLst/>
          </a:prstGeom>
        </p:spPr>
      </p:pic>
      <p:pic>
        <p:nvPicPr>
          <p:cNvPr id="4" name="Picture 3">
            <a:extLst>
              <a:ext uri="{FF2B5EF4-FFF2-40B4-BE49-F238E27FC236}">
                <a16:creationId xmlns:a16="http://schemas.microsoft.com/office/drawing/2014/main" id="{F6337F48-D566-43F4-B503-7AD591FEAC3F}"/>
              </a:ext>
            </a:extLst>
          </p:cNvPr>
          <p:cNvPicPr>
            <a:picLocks noChangeAspect="1"/>
          </p:cNvPicPr>
          <p:nvPr/>
        </p:nvPicPr>
        <p:blipFill>
          <a:blip r:embed="rId5"/>
          <a:stretch>
            <a:fillRect/>
          </a:stretch>
        </p:blipFill>
        <p:spPr>
          <a:xfrm>
            <a:off x="1741649" y="3746156"/>
            <a:ext cx="8755283" cy="1715076"/>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D8B02021-122E-4C97-9CAB-B8AFFA69DA5B}"/>
                  </a:ext>
                </a:extLst>
              </p14:cNvPr>
              <p14:cNvContentPartPr/>
              <p14:nvPr>
                <p:extLst>
                  <p:ext uri="{42D2F446-02D8-4167-A562-619A0277C38B}">
                    <p15:isNarration xmlns:p15="http://schemas.microsoft.com/office/powerpoint/2012/main" val="1"/>
                  </p:ext>
                </p:extLst>
              </p14:nvPr>
            </p14:nvContentPartPr>
            <p14:xfrm>
              <a:off x="2631600" y="1060560"/>
              <a:ext cx="7487640" cy="4537800"/>
            </p14:xfrm>
          </p:contentPart>
        </mc:Choice>
        <mc:Fallback xmlns="">
          <p:pic>
            <p:nvPicPr>
              <p:cNvPr id="2" name="Ink 1">
                <a:extLst>
                  <a:ext uri="{FF2B5EF4-FFF2-40B4-BE49-F238E27FC236}">
                    <a16:creationId xmlns:a16="http://schemas.microsoft.com/office/drawing/2014/main" id="{D8B02021-122E-4C97-9CAB-B8AFFA69DA5B}"/>
                  </a:ext>
                </a:extLst>
              </p:cNvPr>
              <p:cNvPicPr>
                <a:picLocks noGrp="1" noRot="1" noChangeAspect="1" noMove="1" noResize="1" noEditPoints="1" noAdjustHandles="1" noChangeArrowheads="1" noChangeShapeType="1"/>
              </p:cNvPicPr>
              <p:nvPr/>
            </p:nvPicPr>
            <p:blipFill>
              <a:blip r:embed="rId7"/>
              <a:stretch>
                <a:fillRect/>
              </a:stretch>
            </p:blipFill>
            <p:spPr>
              <a:xfrm>
                <a:off x="2622240" y="1051200"/>
                <a:ext cx="7506360" cy="4556520"/>
              </a:xfrm>
              <a:prstGeom prst="rect">
                <a:avLst/>
              </a:prstGeom>
            </p:spPr>
          </p:pic>
        </mc:Fallback>
      </mc:AlternateContent>
      <p:pic>
        <p:nvPicPr>
          <p:cNvPr id="5" name="Audio 4">
            <a:hlinkClick r:id="" action="ppaction://media"/>
            <a:extLst>
              <a:ext uri="{FF2B5EF4-FFF2-40B4-BE49-F238E27FC236}">
                <a16:creationId xmlns:a16="http://schemas.microsoft.com/office/drawing/2014/main" id="{E50607A9-5D58-4985-9A75-040C8475944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38164079"/>
      </p:ext>
    </p:extLst>
  </p:cSld>
  <p:clrMapOvr>
    <a:masterClrMapping/>
  </p:clrMapOvr>
  <mc:AlternateContent xmlns:mc="http://schemas.openxmlformats.org/markup-compatibility/2006" xmlns:p14="http://schemas.microsoft.com/office/powerpoint/2010/main">
    <mc:Choice Requires="p14">
      <p:transition spd="slow" p14:dur="2000" advTm="52419"/>
    </mc:Choice>
    <mc:Fallback xmlns="">
      <p:transition spd="slow" advTm="52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F0A4B5-7C70-47FD-8AF2-7277B50A73B7}"/>
              </a:ext>
            </a:extLst>
          </p:cNvPr>
          <p:cNvPicPr>
            <a:picLocks noChangeAspect="1"/>
          </p:cNvPicPr>
          <p:nvPr/>
        </p:nvPicPr>
        <p:blipFill>
          <a:blip r:embed="rId4"/>
          <a:stretch>
            <a:fillRect/>
          </a:stretch>
        </p:blipFill>
        <p:spPr>
          <a:xfrm>
            <a:off x="1789515" y="334685"/>
            <a:ext cx="8869501" cy="2400126"/>
          </a:xfrm>
          <a:prstGeom prst="rect">
            <a:avLst/>
          </a:prstGeom>
        </p:spPr>
      </p:pic>
      <p:pic>
        <p:nvPicPr>
          <p:cNvPr id="5" name="Picture 4">
            <a:extLst>
              <a:ext uri="{FF2B5EF4-FFF2-40B4-BE49-F238E27FC236}">
                <a16:creationId xmlns:a16="http://schemas.microsoft.com/office/drawing/2014/main" id="{80E08A37-243D-421F-936C-52C6183704D9}"/>
              </a:ext>
            </a:extLst>
          </p:cNvPr>
          <p:cNvPicPr>
            <a:picLocks noChangeAspect="1"/>
          </p:cNvPicPr>
          <p:nvPr/>
        </p:nvPicPr>
        <p:blipFill>
          <a:blip r:embed="rId5"/>
          <a:stretch>
            <a:fillRect/>
          </a:stretch>
        </p:blipFill>
        <p:spPr>
          <a:xfrm>
            <a:off x="2042877" y="3869436"/>
            <a:ext cx="8616139" cy="2103526"/>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A0B3E861-0830-46DD-9DB3-1E2A66F35F5C}"/>
                  </a:ext>
                </a:extLst>
              </p14:cNvPr>
              <p14:cNvContentPartPr/>
              <p14:nvPr>
                <p:extLst>
                  <p:ext uri="{42D2F446-02D8-4167-A562-619A0277C38B}">
                    <p15:isNarration xmlns:p15="http://schemas.microsoft.com/office/powerpoint/2012/main" val="1"/>
                  </p:ext>
                </p:extLst>
              </p14:nvPr>
            </p14:nvContentPartPr>
            <p14:xfrm>
              <a:off x="2503800" y="829440"/>
              <a:ext cx="7113240" cy="5287320"/>
            </p14:xfrm>
          </p:contentPart>
        </mc:Choice>
        <mc:Fallback xmlns="">
          <p:pic>
            <p:nvPicPr>
              <p:cNvPr id="3" name="Ink 2">
                <a:extLst>
                  <a:ext uri="{FF2B5EF4-FFF2-40B4-BE49-F238E27FC236}">
                    <a16:creationId xmlns:a16="http://schemas.microsoft.com/office/drawing/2014/main" id="{A0B3E861-0830-46DD-9DB3-1E2A66F35F5C}"/>
                  </a:ext>
                </a:extLst>
              </p:cNvPr>
              <p:cNvPicPr>
                <a:picLocks noGrp="1" noRot="1" noChangeAspect="1" noMove="1" noResize="1" noEditPoints="1" noAdjustHandles="1" noChangeArrowheads="1" noChangeShapeType="1"/>
              </p:cNvPicPr>
              <p:nvPr/>
            </p:nvPicPr>
            <p:blipFill>
              <a:blip r:embed="rId7"/>
              <a:stretch>
                <a:fillRect/>
              </a:stretch>
            </p:blipFill>
            <p:spPr>
              <a:xfrm>
                <a:off x="2494440" y="820080"/>
                <a:ext cx="7131960" cy="5306040"/>
              </a:xfrm>
              <a:prstGeom prst="rect">
                <a:avLst/>
              </a:prstGeom>
            </p:spPr>
          </p:pic>
        </mc:Fallback>
      </mc:AlternateContent>
      <p:pic>
        <p:nvPicPr>
          <p:cNvPr id="4" name="Audio 3">
            <a:hlinkClick r:id="" action="ppaction://media"/>
            <a:extLst>
              <a:ext uri="{FF2B5EF4-FFF2-40B4-BE49-F238E27FC236}">
                <a16:creationId xmlns:a16="http://schemas.microsoft.com/office/drawing/2014/main" id="{2E19A6E5-987E-4A41-9B56-21A3B2F1BBD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2825677"/>
      </p:ext>
    </p:extLst>
  </p:cSld>
  <p:clrMapOvr>
    <a:masterClrMapping/>
  </p:clrMapOvr>
  <mc:AlternateContent xmlns:mc="http://schemas.openxmlformats.org/markup-compatibility/2006" xmlns:p14="http://schemas.microsoft.com/office/powerpoint/2010/main">
    <mc:Choice Requires="p14">
      <p:transition spd="slow" p14:dur="2000" advTm="55104"/>
    </mc:Choice>
    <mc:Fallback xmlns="">
      <p:transition spd="slow" advTm="55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40B764-EFB5-457E-AF68-8B436498AAAF}"/>
              </a:ext>
            </a:extLst>
          </p:cNvPr>
          <p:cNvSpPr/>
          <p:nvPr/>
        </p:nvSpPr>
        <p:spPr>
          <a:xfrm>
            <a:off x="3075484" y="232687"/>
            <a:ext cx="3803926" cy="646331"/>
          </a:xfrm>
          <a:prstGeom prst="rect">
            <a:avLst/>
          </a:prstGeom>
        </p:spPr>
        <p:txBody>
          <a:bodyPr wrap="none">
            <a:spAutoFit/>
          </a:bodyPr>
          <a:lstStyle/>
          <a:p>
            <a:r>
              <a:rPr lang="en-IN" sz="3600" b="1" dirty="0">
                <a:solidFill>
                  <a:srgbClr val="FF0000"/>
                </a:solidFill>
                <a:latin typeface="Linux Libertine"/>
              </a:rPr>
              <a:t>G) Heck Reaction</a:t>
            </a:r>
            <a:endParaRPr lang="en-IN" sz="3600" b="1" dirty="0">
              <a:solidFill>
                <a:srgbClr val="FF0000"/>
              </a:solidFill>
            </a:endParaRPr>
          </a:p>
        </p:txBody>
      </p:sp>
      <p:sp>
        <p:nvSpPr>
          <p:cNvPr id="4" name="Rectangle 3">
            <a:extLst>
              <a:ext uri="{FF2B5EF4-FFF2-40B4-BE49-F238E27FC236}">
                <a16:creationId xmlns:a16="http://schemas.microsoft.com/office/drawing/2014/main" id="{2FAE3DB3-8A7A-4367-9994-D218F02DDF5C}"/>
              </a:ext>
            </a:extLst>
          </p:cNvPr>
          <p:cNvSpPr/>
          <p:nvPr/>
        </p:nvSpPr>
        <p:spPr>
          <a:xfrm>
            <a:off x="394283" y="995760"/>
            <a:ext cx="11585196" cy="258532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palladium-catalyzed arylation or alkenylation of olefins is referred to as the Heck reaction. Since its discovery, the Heck reaction has become one of the most widely used catalytic carbon-carbon bond forming tools in organic synthesis. The general features of the reaction are: 1) it is best applied for the preparation of disubstituted olefins from monosubstituted ones; 2) the electronic nature of the substituents on the olefin only has limited influence on the outcome of the reaction; it can be either electron-donating or electron-withdrawing but usually the electron poor olefins give higher yields; 3) the reaction conditions tolerate a wide range of functional groups on the olefin component: esters, ethers, carboxylic acids, nitriles, phenols, dienes, etc., are all well-suited for the coupling, but allylic alcohols tend to rearrange; 4) the reaction rate is strongly influenced by the degree of substitution of the olefin and usually the more substituted olefin undergoes a slower Heck reaction.</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9F592DD-C42F-4028-B5DF-0044DA5BDD19}"/>
              </a:ext>
            </a:extLst>
          </p:cNvPr>
          <p:cNvPicPr>
            <a:picLocks noChangeAspect="1"/>
          </p:cNvPicPr>
          <p:nvPr/>
        </p:nvPicPr>
        <p:blipFill>
          <a:blip r:embed="rId4"/>
          <a:stretch>
            <a:fillRect/>
          </a:stretch>
        </p:blipFill>
        <p:spPr>
          <a:xfrm>
            <a:off x="1316293" y="3869089"/>
            <a:ext cx="9741175" cy="209215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93F3CD88-E7C1-47D8-AF7D-51C5FB7928FC}"/>
                  </a:ext>
                </a:extLst>
              </p14:cNvPr>
              <p14:cNvContentPartPr/>
              <p14:nvPr>
                <p:extLst>
                  <p:ext uri="{42D2F446-02D8-4167-A562-619A0277C38B}">
                    <p15:isNarration xmlns:p15="http://schemas.microsoft.com/office/powerpoint/2012/main" val="1"/>
                  </p:ext>
                </p:extLst>
              </p14:nvPr>
            </p14:nvContentPartPr>
            <p14:xfrm>
              <a:off x="4026960" y="1339920"/>
              <a:ext cx="6889680" cy="3883680"/>
            </p14:xfrm>
          </p:contentPart>
        </mc:Choice>
        <mc:Fallback xmlns="">
          <p:pic>
            <p:nvPicPr>
              <p:cNvPr id="5" name="Ink 4">
                <a:extLst>
                  <a:ext uri="{FF2B5EF4-FFF2-40B4-BE49-F238E27FC236}">
                    <a16:creationId xmlns:a16="http://schemas.microsoft.com/office/drawing/2014/main" id="{93F3CD88-E7C1-47D8-AF7D-51C5FB7928FC}"/>
                  </a:ext>
                </a:extLst>
              </p:cNvPr>
              <p:cNvPicPr>
                <a:picLocks noGrp="1" noRot="1" noChangeAspect="1" noMove="1" noResize="1" noEditPoints="1" noAdjustHandles="1" noChangeArrowheads="1" noChangeShapeType="1"/>
              </p:cNvPicPr>
              <p:nvPr/>
            </p:nvPicPr>
            <p:blipFill>
              <a:blip r:embed="rId6"/>
              <a:stretch>
                <a:fillRect/>
              </a:stretch>
            </p:blipFill>
            <p:spPr>
              <a:xfrm>
                <a:off x="4017600" y="1330560"/>
                <a:ext cx="6908400" cy="3902400"/>
              </a:xfrm>
              <a:prstGeom prst="rect">
                <a:avLst/>
              </a:prstGeom>
            </p:spPr>
          </p:pic>
        </mc:Fallback>
      </mc:AlternateContent>
      <p:pic>
        <p:nvPicPr>
          <p:cNvPr id="6" name="Audio 5">
            <a:hlinkClick r:id="" action="ppaction://media"/>
            <a:extLst>
              <a:ext uri="{FF2B5EF4-FFF2-40B4-BE49-F238E27FC236}">
                <a16:creationId xmlns:a16="http://schemas.microsoft.com/office/drawing/2014/main" id="{4D6B6E55-B946-48FF-8771-61EFCD91A8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17394161"/>
      </p:ext>
    </p:extLst>
  </p:cSld>
  <p:clrMapOvr>
    <a:masterClrMapping/>
  </p:clrMapOvr>
  <mc:AlternateContent xmlns:mc="http://schemas.openxmlformats.org/markup-compatibility/2006" xmlns:p14="http://schemas.microsoft.com/office/powerpoint/2010/main">
    <mc:Choice Requires="p14">
      <p:transition spd="slow" p14:dur="2000" advTm="167726"/>
    </mc:Choice>
    <mc:Fallback xmlns="">
      <p:transition spd="slow" advTm="167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FAE3DB3-8A7A-4367-9994-D218F02DDF5C}"/>
              </a:ext>
            </a:extLst>
          </p:cNvPr>
          <p:cNvSpPr/>
          <p:nvPr/>
        </p:nvSpPr>
        <p:spPr>
          <a:xfrm>
            <a:off x="436228" y="374975"/>
            <a:ext cx="11585196"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scheme shows a simplified sequence of events beginning with the generation of the active Pd(0) catalyst. The rate-determining step is the oxidative addition of Pd(0) into the C-X bond. To account for various experimental observations, refined and more detailed catalytic cycles passing through anionic, cationic or neutral active species have been proposed</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DE87424-EED8-43C3-BCE3-80802A075007}"/>
              </a:ext>
            </a:extLst>
          </p:cNvPr>
          <p:cNvPicPr>
            <a:picLocks noChangeAspect="1"/>
          </p:cNvPicPr>
          <p:nvPr/>
        </p:nvPicPr>
        <p:blipFill>
          <a:blip r:embed="rId4"/>
          <a:stretch>
            <a:fillRect/>
          </a:stretch>
        </p:blipFill>
        <p:spPr>
          <a:xfrm>
            <a:off x="2879639" y="1740207"/>
            <a:ext cx="6603474" cy="424114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73C95CFF-F3F2-43AF-9501-215B54094F2D}"/>
                  </a:ext>
                </a:extLst>
              </p14:cNvPr>
              <p14:cNvContentPartPr/>
              <p14:nvPr>
                <p:extLst>
                  <p:ext uri="{42D2F446-02D8-4167-A562-619A0277C38B}">
                    <p15:isNarration xmlns:p15="http://schemas.microsoft.com/office/powerpoint/2012/main" val="1"/>
                  </p:ext>
                </p:extLst>
              </p14:nvPr>
            </p14:nvContentPartPr>
            <p14:xfrm>
              <a:off x="3484800" y="654120"/>
              <a:ext cx="7455960" cy="4689360"/>
            </p14:xfrm>
          </p:contentPart>
        </mc:Choice>
        <mc:Fallback xmlns="">
          <p:pic>
            <p:nvPicPr>
              <p:cNvPr id="2" name="Ink 1">
                <a:extLst>
                  <a:ext uri="{FF2B5EF4-FFF2-40B4-BE49-F238E27FC236}">
                    <a16:creationId xmlns:a16="http://schemas.microsoft.com/office/drawing/2014/main" id="{73C95CFF-F3F2-43AF-9501-215B54094F2D}"/>
                  </a:ext>
                </a:extLst>
              </p:cNvPr>
              <p:cNvPicPr>
                <a:picLocks noGrp="1" noRot="1" noChangeAspect="1" noMove="1" noResize="1" noEditPoints="1" noAdjustHandles="1" noChangeArrowheads="1" noChangeShapeType="1"/>
              </p:cNvPicPr>
              <p:nvPr/>
            </p:nvPicPr>
            <p:blipFill>
              <a:blip r:embed="rId6"/>
              <a:stretch>
                <a:fillRect/>
              </a:stretch>
            </p:blipFill>
            <p:spPr>
              <a:xfrm>
                <a:off x="3475440" y="644760"/>
                <a:ext cx="7474680" cy="4708080"/>
              </a:xfrm>
              <a:prstGeom prst="rect">
                <a:avLst/>
              </a:prstGeom>
            </p:spPr>
          </p:pic>
        </mc:Fallback>
      </mc:AlternateContent>
      <p:pic>
        <p:nvPicPr>
          <p:cNvPr id="3" name="Audio 2">
            <a:hlinkClick r:id="" action="ppaction://media"/>
            <a:extLst>
              <a:ext uri="{FF2B5EF4-FFF2-40B4-BE49-F238E27FC236}">
                <a16:creationId xmlns:a16="http://schemas.microsoft.com/office/drawing/2014/main" id="{DC3F57CE-1FAC-4C1C-8444-A2D66E54DAD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82286924"/>
      </p:ext>
    </p:extLst>
  </p:cSld>
  <p:clrMapOvr>
    <a:masterClrMapping/>
  </p:clrMapOvr>
  <mc:AlternateContent xmlns:mc="http://schemas.openxmlformats.org/markup-compatibility/2006" xmlns:p14="http://schemas.microsoft.com/office/powerpoint/2010/main">
    <mc:Choice Requires="p14">
      <p:transition spd="slow" p14:dur="2000" advTm="147117"/>
    </mc:Choice>
    <mc:Fallback xmlns="">
      <p:transition spd="slow" advTm="147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6BF594-7D2D-46C9-AE7D-87C6316E171E}"/>
              </a:ext>
            </a:extLst>
          </p:cNvPr>
          <p:cNvPicPr>
            <a:picLocks noChangeAspect="1"/>
          </p:cNvPicPr>
          <p:nvPr/>
        </p:nvPicPr>
        <p:blipFill>
          <a:blip r:embed="rId4"/>
          <a:stretch>
            <a:fillRect/>
          </a:stretch>
        </p:blipFill>
        <p:spPr>
          <a:xfrm>
            <a:off x="1800869" y="226503"/>
            <a:ext cx="8590261" cy="2902591"/>
          </a:xfrm>
          <a:prstGeom prst="rect">
            <a:avLst/>
          </a:prstGeom>
        </p:spPr>
      </p:pic>
      <p:pic>
        <p:nvPicPr>
          <p:cNvPr id="3" name="Picture 2">
            <a:extLst>
              <a:ext uri="{FF2B5EF4-FFF2-40B4-BE49-F238E27FC236}">
                <a16:creationId xmlns:a16="http://schemas.microsoft.com/office/drawing/2014/main" id="{CC18FEBA-2239-4A16-9D3E-1F0E6F631F6E}"/>
              </a:ext>
            </a:extLst>
          </p:cNvPr>
          <p:cNvPicPr>
            <a:picLocks noChangeAspect="1"/>
          </p:cNvPicPr>
          <p:nvPr/>
        </p:nvPicPr>
        <p:blipFill>
          <a:blip r:embed="rId5"/>
          <a:stretch>
            <a:fillRect/>
          </a:stretch>
        </p:blipFill>
        <p:spPr>
          <a:xfrm>
            <a:off x="1890183" y="3808652"/>
            <a:ext cx="8868217" cy="229014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4" name="Ink 3">
                <a:extLst>
                  <a:ext uri="{FF2B5EF4-FFF2-40B4-BE49-F238E27FC236}">
                    <a16:creationId xmlns:a16="http://schemas.microsoft.com/office/drawing/2014/main" id="{0F6C0D95-DC32-4C66-AA68-CDFFC1F57CEE}"/>
                  </a:ext>
                </a:extLst>
              </p14:cNvPr>
              <p14:cNvContentPartPr/>
              <p14:nvPr>
                <p:extLst>
                  <p:ext uri="{42D2F446-02D8-4167-A562-619A0277C38B}">
                    <p15:isNarration xmlns:p15="http://schemas.microsoft.com/office/powerpoint/2012/main" val="1"/>
                  </p:ext>
                </p:extLst>
              </p14:nvPr>
            </p14:nvContentPartPr>
            <p14:xfrm>
              <a:off x="2607480" y="494640"/>
              <a:ext cx="8046000" cy="5749920"/>
            </p14:xfrm>
          </p:contentPart>
        </mc:Choice>
        <mc:Fallback xmlns="">
          <p:pic>
            <p:nvPicPr>
              <p:cNvPr id="4" name="Ink 3">
                <a:extLst>
                  <a:ext uri="{FF2B5EF4-FFF2-40B4-BE49-F238E27FC236}">
                    <a16:creationId xmlns:a16="http://schemas.microsoft.com/office/drawing/2014/main" id="{0F6C0D95-DC32-4C66-AA68-CDFFC1F57CEE}"/>
                  </a:ext>
                </a:extLst>
              </p:cNvPr>
              <p:cNvPicPr>
                <a:picLocks noGrp="1" noRot="1" noChangeAspect="1" noMove="1" noResize="1" noEditPoints="1" noAdjustHandles="1" noChangeArrowheads="1" noChangeShapeType="1"/>
              </p:cNvPicPr>
              <p:nvPr/>
            </p:nvPicPr>
            <p:blipFill>
              <a:blip r:embed="rId7"/>
              <a:stretch>
                <a:fillRect/>
              </a:stretch>
            </p:blipFill>
            <p:spPr>
              <a:xfrm>
                <a:off x="2598120" y="485280"/>
                <a:ext cx="8064720" cy="5768640"/>
              </a:xfrm>
              <a:prstGeom prst="rect">
                <a:avLst/>
              </a:prstGeom>
            </p:spPr>
          </p:pic>
        </mc:Fallback>
      </mc:AlternateContent>
      <p:pic>
        <p:nvPicPr>
          <p:cNvPr id="5" name="Audio 4">
            <a:hlinkClick r:id="" action="ppaction://media"/>
            <a:extLst>
              <a:ext uri="{FF2B5EF4-FFF2-40B4-BE49-F238E27FC236}">
                <a16:creationId xmlns:a16="http://schemas.microsoft.com/office/drawing/2014/main" id="{BBD89752-819A-4E4F-A4BF-29C8AFF211B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58887515"/>
      </p:ext>
    </p:extLst>
  </p:cSld>
  <p:clrMapOvr>
    <a:masterClrMapping/>
  </p:clrMapOvr>
  <mc:AlternateContent xmlns:mc="http://schemas.openxmlformats.org/markup-compatibility/2006" xmlns:p14="http://schemas.microsoft.com/office/powerpoint/2010/main">
    <mc:Choice Requires="p14">
      <p:transition spd="slow" p14:dur="2000" advTm="82860"/>
    </mc:Choice>
    <mc:Fallback xmlns="">
      <p:transition spd="slow" advTm="828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40B764-EFB5-457E-AF68-8B436498AAAF}"/>
              </a:ext>
            </a:extLst>
          </p:cNvPr>
          <p:cNvSpPr/>
          <p:nvPr/>
        </p:nvSpPr>
        <p:spPr>
          <a:xfrm>
            <a:off x="3436210" y="73296"/>
            <a:ext cx="4517134" cy="646331"/>
          </a:xfrm>
          <a:prstGeom prst="rect">
            <a:avLst/>
          </a:prstGeom>
        </p:spPr>
        <p:txBody>
          <a:bodyPr wrap="none">
            <a:spAutoFit/>
          </a:bodyPr>
          <a:lstStyle/>
          <a:p>
            <a:r>
              <a:rPr lang="en-IN" sz="3600" b="1" dirty="0">
                <a:solidFill>
                  <a:srgbClr val="FF0000"/>
                </a:solidFill>
                <a:latin typeface="Linux Libertine"/>
              </a:rPr>
              <a:t>H) </a:t>
            </a:r>
            <a:r>
              <a:rPr lang="en-IN" sz="3600" b="1" dirty="0" err="1">
                <a:solidFill>
                  <a:srgbClr val="FF0000"/>
                </a:solidFill>
                <a:latin typeface="Linux Libertine"/>
              </a:rPr>
              <a:t>Kumada</a:t>
            </a:r>
            <a:r>
              <a:rPr lang="en-IN" sz="3600" b="1" dirty="0">
                <a:solidFill>
                  <a:srgbClr val="FF0000"/>
                </a:solidFill>
                <a:latin typeface="Linux Libertine"/>
              </a:rPr>
              <a:t> Coupling</a:t>
            </a:r>
            <a:endParaRPr lang="en-IN" sz="3600" b="1" dirty="0">
              <a:solidFill>
                <a:srgbClr val="FF0000"/>
              </a:solidFill>
            </a:endParaRPr>
          </a:p>
        </p:txBody>
      </p:sp>
      <p:sp>
        <p:nvSpPr>
          <p:cNvPr id="4" name="Rectangle 3">
            <a:extLst>
              <a:ext uri="{FF2B5EF4-FFF2-40B4-BE49-F238E27FC236}">
                <a16:creationId xmlns:a16="http://schemas.microsoft.com/office/drawing/2014/main" id="{2FAE3DB3-8A7A-4367-9994-D218F02DDF5C}"/>
              </a:ext>
            </a:extLst>
          </p:cNvPr>
          <p:cNvSpPr/>
          <p:nvPr/>
        </p:nvSpPr>
        <p:spPr>
          <a:xfrm>
            <a:off x="369116" y="719627"/>
            <a:ext cx="11585196" cy="341632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During the 1970s a great deal of research effort was focused on the transition metal-catalyzed carbon-carbon bond forming reactions of unreactive alkenyl and aryl halides. In 1972, M. </a:t>
            </a:r>
            <a:r>
              <a:rPr lang="en-US" dirty="0" err="1">
                <a:latin typeface="Times New Roman" panose="02020603050405020304" pitchFamily="18" charset="0"/>
                <a:cs typeface="Times New Roman" panose="02020603050405020304" pitchFamily="18" charset="0"/>
              </a:rPr>
              <a:t>Kumada</a:t>
            </a:r>
            <a:r>
              <a:rPr lang="en-US" dirty="0">
                <a:latin typeface="Times New Roman" panose="02020603050405020304" pitchFamily="18" charset="0"/>
                <a:cs typeface="Times New Roman" panose="02020603050405020304" pitchFamily="18" charset="0"/>
              </a:rPr>
              <a:t> and R.J.P. </a:t>
            </a:r>
            <a:r>
              <a:rPr lang="en-US" dirty="0" err="1">
                <a:latin typeface="Times New Roman" panose="02020603050405020304" pitchFamily="18" charset="0"/>
                <a:cs typeface="Times New Roman" panose="02020603050405020304" pitchFamily="18" charset="0"/>
              </a:rPr>
              <a:t>Corriu</a:t>
            </a:r>
            <a:r>
              <a:rPr lang="en-US" dirty="0">
                <a:latin typeface="Times New Roman" panose="02020603050405020304" pitchFamily="18" charset="0"/>
                <a:cs typeface="Times New Roman" panose="02020603050405020304" pitchFamily="18" charset="0"/>
              </a:rPr>
              <a:t> independently discovered the stereoselective cross-coupling reaction between aryl- or alkenyl halides and Grignard reagents in the presence of a catalytic amount of a nickel-phosphine complex. In the following years, </a:t>
            </a:r>
            <a:r>
              <a:rPr lang="en-US" dirty="0" err="1">
                <a:latin typeface="Times New Roman" panose="02020603050405020304" pitchFamily="18" charset="0"/>
                <a:cs typeface="Times New Roman" panose="02020603050405020304" pitchFamily="18" charset="0"/>
              </a:rPr>
              <a:t>Kumada</a:t>
            </a:r>
            <a:r>
              <a:rPr lang="en-US" dirty="0">
                <a:latin typeface="Times New Roman" panose="02020603050405020304" pitchFamily="18" charset="0"/>
                <a:cs typeface="Times New Roman" panose="02020603050405020304" pitchFamily="18" charset="0"/>
              </a:rPr>
              <a:t> explored the scope and limitation of the reaction. Consequently, this transformation is now referred to as the </a:t>
            </a:r>
            <a:r>
              <a:rPr lang="en-US" dirty="0" err="1">
                <a:latin typeface="Times New Roman" panose="02020603050405020304" pitchFamily="18" charset="0"/>
                <a:cs typeface="Times New Roman" panose="02020603050405020304" pitchFamily="18" charset="0"/>
              </a:rPr>
              <a:t>Kumada</a:t>
            </a:r>
            <a:r>
              <a:rPr lang="en-US" dirty="0">
                <a:latin typeface="Times New Roman" panose="02020603050405020304" pitchFamily="18" charset="0"/>
                <a:cs typeface="Times New Roman" panose="02020603050405020304" pitchFamily="18" charset="0"/>
              </a:rPr>
              <a:t> cross-coupling. Nickel catalysis only worked for Grignard reagents and excluded the highly versatile organolithium reagents. Therefore, the use of alternative catalysts such as various palladium complexes was explored.19-24,26 The characteristic features of the </a:t>
            </a:r>
            <a:r>
              <a:rPr lang="en-US" dirty="0" err="1">
                <a:latin typeface="Times New Roman" panose="02020603050405020304" pitchFamily="18" charset="0"/>
                <a:cs typeface="Times New Roman" panose="02020603050405020304" pitchFamily="18" charset="0"/>
              </a:rPr>
              <a:t>Kumada</a:t>
            </a:r>
            <a:r>
              <a:rPr lang="en-US" dirty="0">
                <a:latin typeface="Times New Roman" panose="02020603050405020304" pitchFamily="18" charset="0"/>
                <a:cs typeface="Times New Roman" panose="02020603050405020304" pitchFamily="18" charset="0"/>
              </a:rPr>
              <a:t> cross-coupling are: 1) in the Ni-catalyzed process the catalytic activity depends largely on the nature of the phosphine ligand, and the following reactivity trend is observed: Ni(</a:t>
            </a:r>
            <a:r>
              <a:rPr lang="en-US" dirty="0" err="1">
                <a:latin typeface="Times New Roman" panose="02020603050405020304" pitchFamily="18" charset="0"/>
                <a:cs typeface="Times New Roman" panose="02020603050405020304" pitchFamily="18" charset="0"/>
              </a:rPr>
              <a:t>dppp</a:t>
            </a:r>
            <a:r>
              <a:rPr lang="en-US" dirty="0">
                <a:latin typeface="Times New Roman" panose="02020603050405020304" pitchFamily="18" charset="0"/>
                <a:cs typeface="Times New Roman" panose="02020603050405020304" pitchFamily="18" charset="0"/>
              </a:rPr>
              <a:t>)Cl2 &gt; Ni(</a:t>
            </a:r>
            <a:r>
              <a:rPr lang="en-US" dirty="0" err="1">
                <a:latin typeface="Times New Roman" panose="02020603050405020304" pitchFamily="18" charset="0"/>
                <a:cs typeface="Times New Roman" panose="02020603050405020304" pitchFamily="18" charset="0"/>
              </a:rPr>
              <a:t>dppe</a:t>
            </a:r>
            <a:r>
              <a:rPr lang="en-US" dirty="0">
                <a:latin typeface="Times New Roman" panose="02020603050405020304" pitchFamily="18" charset="0"/>
                <a:cs typeface="Times New Roman" panose="02020603050405020304" pitchFamily="18" charset="0"/>
              </a:rPr>
              <a:t>)Cl2 &gt; Ni(PR3)2Cl2 ~ Ni(</a:t>
            </a:r>
            <a:r>
              <a:rPr lang="en-US" dirty="0" err="1">
                <a:latin typeface="Times New Roman" panose="02020603050405020304" pitchFamily="18" charset="0"/>
                <a:cs typeface="Times New Roman" panose="02020603050405020304" pitchFamily="18" charset="0"/>
              </a:rPr>
              <a:t>dppb</a:t>
            </a:r>
            <a:r>
              <a:rPr lang="en-US" dirty="0">
                <a:latin typeface="Times New Roman" panose="02020603050405020304" pitchFamily="18" charset="0"/>
                <a:cs typeface="Times New Roman" panose="02020603050405020304" pitchFamily="18" charset="0"/>
              </a:rPr>
              <a:t>)Cl2; 2) even alkyl (sp3) Grignard reagents having β-hydrogens can selectively undergo </a:t>
            </a:r>
            <a:r>
              <a:rPr lang="en-US" dirty="0" err="1">
                <a:latin typeface="Times New Roman" panose="02020603050405020304" pitchFamily="18" charset="0"/>
                <a:cs typeface="Times New Roman" panose="02020603050405020304" pitchFamily="18" charset="0"/>
              </a:rPr>
              <a:t>crosscoupling</a:t>
            </a:r>
            <a:r>
              <a:rPr lang="en-US" dirty="0">
                <a:latin typeface="Times New Roman" panose="02020603050405020304" pitchFamily="18" charset="0"/>
                <a:cs typeface="Times New Roman" panose="02020603050405020304" pitchFamily="18" charset="0"/>
              </a:rPr>
              <a:t> reactions without any undesired β-hydride elimination; 3) with sec-alkyl Grignard reagents the alkyl group tends to isomerize to the corresponding primary alkyl group, and this isomerization is dependent on the basicity of the phosphine ligand and the nature of the aromatic halide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BF0851-C2DD-4CCA-99AB-1159FB2FB121}"/>
              </a:ext>
            </a:extLst>
          </p:cNvPr>
          <p:cNvPicPr>
            <a:picLocks noChangeAspect="1"/>
          </p:cNvPicPr>
          <p:nvPr/>
        </p:nvPicPr>
        <p:blipFill>
          <a:blip r:embed="rId4"/>
          <a:stretch>
            <a:fillRect/>
          </a:stretch>
        </p:blipFill>
        <p:spPr>
          <a:xfrm>
            <a:off x="1663712" y="4476710"/>
            <a:ext cx="8864576" cy="155497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65DBAF59-243B-47D3-BD99-02522D567513}"/>
                  </a:ext>
                </a:extLst>
              </p14:cNvPr>
              <p14:cNvContentPartPr/>
              <p14:nvPr>
                <p:extLst>
                  <p:ext uri="{42D2F446-02D8-4167-A562-619A0277C38B}">
                    <p15:isNarration xmlns:p15="http://schemas.microsoft.com/office/powerpoint/2012/main" val="1"/>
                  </p:ext>
                </p:extLst>
              </p14:nvPr>
            </p14:nvContentPartPr>
            <p14:xfrm>
              <a:off x="1714320" y="1307880"/>
              <a:ext cx="8971200" cy="4497840"/>
            </p14:xfrm>
          </p:contentPart>
        </mc:Choice>
        <mc:Fallback xmlns="">
          <p:pic>
            <p:nvPicPr>
              <p:cNvPr id="2" name="Ink 1">
                <a:extLst>
                  <a:ext uri="{FF2B5EF4-FFF2-40B4-BE49-F238E27FC236}">
                    <a16:creationId xmlns:a16="http://schemas.microsoft.com/office/drawing/2014/main" id="{65DBAF59-243B-47D3-BD99-02522D567513}"/>
                  </a:ext>
                </a:extLst>
              </p:cNvPr>
              <p:cNvPicPr>
                <a:picLocks noGrp="1" noRot="1" noChangeAspect="1" noMove="1" noResize="1" noEditPoints="1" noAdjustHandles="1" noChangeArrowheads="1" noChangeShapeType="1"/>
              </p:cNvPicPr>
              <p:nvPr/>
            </p:nvPicPr>
            <p:blipFill>
              <a:blip r:embed="rId6"/>
              <a:stretch>
                <a:fillRect/>
              </a:stretch>
            </p:blipFill>
            <p:spPr>
              <a:xfrm>
                <a:off x="1704960" y="1298520"/>
                <a:ext cx="8989920" cy="4516560"/>
              </a:xfrm>
              <a:prstGeom prst="rect">
                <a:avLst/>
              </a:prstGeom>
            </p:spPr>
          </p:pic>
        </mc:Fallback>
      </mc:AlternateContent>
      <p:pic>
        <p:nvPicPr>
          <p:cNvPr id="6" name="Audio 5">
            <a:hlinkClick r:id="" action="ppaction://media"/>
            <a:extLst>
              <a:ext uri="{FF2B5EF4-FFF2-40B4-BE49-F238E27FC236}">
                <a16:creationId xmlns:a16="http://schemas.microsoft.com/office/drawing/2014/main" id="{D9FE43E0-5C37-46FB-8182-C4BEB3166D1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43368679"/>
      </p:ext>
    </p:extLst>
  </p:cSld>
  <p:clrMapOvr>
    <a:masterClrMapping/>
  </p:clrMapOvr>
  <mc:AlternateContent xmlns:mc="http://schemas.openxmlformats.org/markup-compatibility/2006" xmlns:p14="http://schemas.microsoft.com/office/powerpoint/2010/main">
    <mc:Choice Requires="p14">
      <p:transition spd="slow" p14:dur="2000" advTm="194169"/>
    </mc:Choice>
    <mc:Fallback xmlns="">
      <p:transition spd="slow" advTm="194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2B0D23-3410-4B4A-8DF4-A836DEC67A76}"/>
              </a:ext>
            </a:extLst>
          </p:cNvPr>
          <p:cNvPicPr>
            <a:picLocks noChangeAspect="1"/>
          </p:cNvPicPr>
          <p:nvPr/>
        </p:nvPicPr>
        <p:blipFill>
          <a:blip r:embed="rId4"/>
          <a:stretch>
            <a:fillRect/>
          </a:stretch>
        </p:blipFill>
        <p:spPr>
          <a:xfrm>
            <a:off x="1003268" y="691017"/>
            <a:ext cx="4800222" cy="5290334"/>
          </a:xfrm>
          <a:prstGeom prst="rect">
            <a:avLst/>
          </a:prstGeom>
        </p:spPr>
      </p:pic>
      <p:pic>
        <p:nvPicPr>
          <p:cNvPr id="6" name="Picture 5">
            <a:extLst>
              <a:ext uri="{FF2B5EF4-FFF2-40B4-BE49-F238E27FC236}">
                <a16:creationId xmlns:a16="http://schemas.microsoft.com/office/drawing/2014/main" id="{B9DD9860-2121-4C21-9D4F-DAAB660534A5}"/>
              </a:ext>
            </a:extLst>
          </p:cNvPr>
          <p:cNvPicPr>
            <a:picLocks noChangeAspect="1"/>
          </p:cNvPicPr>
          <p:nvPr/>
        </p:nvPicPr>
        <p:blipFill>
          <a:blip r:embed="rId5"/>
          <a:stretch>
            <a:fillRect/>
          </a:stretch>
        </p:blipFill>
        <p:spPr>
          <a:xfrm>
            <a:off x="6279455" y="691017"/>
            <a:ext cx="5185658" cy="515611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A6B8B2E8-E012-4E7E-B9E4-F12D602255E4}"/>
                  </a:ext>
                </a:extLst>
              </p14:cNvPr>
              <p14:cNvContentPartPr/>
              <p14:nvPr>
                <p:extLst>
                  <p:ext uri="{42D2F446-02D8-4167-A562-619A0277C38B}">
                    <p15:isNarration xmlns:p15="http://schemas.microsoft.com/office/powerpoint/2012/main" val="1"/>
                  </p:ext>
                </p:extLst>
              </p14:nvPr>
            </p14:nvContentPartPr>
            <p14:xfrm>
              <a:off x="1475280" y="2089440"/>
              <a:ext cx="10063440" cy="3660480"/>
            </p14:xfrm>
          </p:contentPart>
        </mc:Choice>
        <mc:Fallback xmlns="">
          <p:pic>
            <p:nvPicPr>
              <p:cNvPr id="3" name="Ink 2">
                <a:extLst>
                  <a:ext uri="{FF2B5EF4-FFF2-40B4-BE49-F238E27FC236}">
                    <a16:creationId xmlns:a16="http://schemas.microsoft.com/office/drawing/2014/main" id="{A6B8B2E8-E012-4E7E-B9E4-F12D602255E4}"/>
                  </a:ext>
                </a:extLst>
              </p:cNvPr>
              <p:cNvPicPr>
                <a:picLocks noGrp="1" noRot="1" noChangeAspect="1" noMove="1" noResize="1" noEditPoints="1" noAdjustHandles="1" noChangeArrowheads="1" noChangeShapeType="1"/>
              </p:cNvPicPr>
              <p:nvPr/>
            </p:nvPicPr>
            <p:blipFill>
              <a:blip r:embed="rId7"/>
              <a:stretch>
                <a:fillRect/>
              </a:stretch>
            </p:blipFill>
            <p:spPr>
              <a:xfrm>
                <a:off x="1465920" y="2080080"/>
                <a:ext cx="10082160" cy="3679200"/>
              </a:xfrm>
              <a:prstGeom prst="rect">
                <a:avLst/>
              </a:prstGeom>
            </p:spPr>
          </p:pic>
        </mc:Fallback>
      </mc:AlternateContent>
      <p:pic>
        <p:nvPicPr>
          <p:cNvPr id="4" name="Audio 3">
            <a:hlinkClick r:id="" action="ppaction://media"/>
            <a:extLst>
              <a:ext uri="{FF2B5EF4-FFF2-40B4-BE49-F238E27FC236}">
                <a16:creationId xmlns:a16="http://schemas.microsoft.com/office/drawing/2014/main" id="{F6F7561F-047D-451E-9306-98E7A31C0A1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94449823"/>
      </p:ext>
    </p:extLst>
  </p:cSld>
  <p:clrMapOvr>
    <a:masterClrMapping/>
  </p:clrMapOvr>
  <mc:AlternateContent xmlns:mc="http://schemas.openxmlformats.org/markup-compatibility/2006" xmlns:p14="http://schemas.microsoft.com/office/powerpoint/2010/main">
    <mc:Choice Requires="p14">
      <p:transition spd="slow" p14:dur="2000" advTm="131809"/>
    </mc:Choice>
    <mc:Fallback xmlns="">
      <p:transition spd="slow" advTm="131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CC589-D15D-407C-AB9B-82178957FD27}"/>
              </a:ext>
            </a:extLst>
          </p:cNvPr>
          <p:cNvPicPr>
            <a:picLocks noChangeAspect="1"/>
          </p:cNvPicPr>
          <p:nvPr/>
        </p:nvPicPr>
        <p:blipFill>
          <a:blip r:embed="rId4"/>
          <a:stretch>
            <a:fillRect/>
          </a:stretch>
        </p:blipFill>
        <p:spPr>
          <a:xfrm>
            <a:off x="1378455" y="371721"/>
            <a:ext cx="9267429" cy="1960418"/>
          </a:xfrm>
          <a:prstGeom prst="rect">
            <a:avLst/>
          </a:prstGeom>
        </p:spPr>
      </p:pic>
      <p:pic>
        <p:nvPicPr>
          <p:cNvPr id="4" name="Picture 3">
            <a:extLst>
              <a:ext uri="{FF2B5EF4-FFF2-40B4-BE49-F238E27FC236}">
                <a16:creationId xmlns:a16="http://schemas.microsoft.com/office/drawing/2014/main" id="{C63B106D-0B32-4099-9C83-1D0C39270FA4}"/>
              </a:ext>
            </a:extLst>
          </p:cNvPr>
          <p:cNvPicPr>
            <a:picLocks noChangeAspect="1"/>
          </p:cNvPicPr>
          <p:nvPr/>
        </p:nvPicPr>
        <p:blipFill>
          <a:blip r:embed="rId5"/>
          <a:stretch>
            <a:fillRect/>
          </a:stretch>
        </p:blipFill>
        <p:spPr>
          <a:xfrm>
            <a:off x="1455022" y="3504501"/>
            <a:ext cx="9281955" cy="2409738"/>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7816DDA6-F23D-4A89-B24E-94DB3198E51E}"/>
                  </a:ext>
                </a:extLst>
              </p14:cNvPr>
              <p14:cNvContentPartPr/>
              <p14:nvPr>
                <p:extLst>
                  <p:ext uri="{42D2F446-02D8-4167-A562-619A0277C38B}">
                    <p15:isNarration xmlns:p15="http://schemas.microsoft.com/office/powerpoint/2012/main" val="1"/>
                  </p:ext>
                </p:extLst>
              </p14:nvPr>
            </p14:nvContentPartPr>
            <p14:xfrm>
              <a:off x="1299960" y="1068840"/>
              <a:ext cx="9632520" cy="4848480"/>
            </p14:xfrm>
          </p:contentPart>
        </mc:Choice>
        <mc:Fallback xmlns="">
          <p:pic>
            <p:nvPicPr>
              <p:cNvPr id="2" name="Ink 1">
                <a:extLst>
                  <a:ext uri="{FF2B5EF4-FFF2-40B4-BE49-F238E27FC236}">
                    <a16:creationId xmlns:a16="http://schemas.microsoft.com/office/drawing/2014/main" id="{7816DDA6-F23D-4A89-B24E-94DB3198E51E}"/>
                  </a:ext>
                </a:extLst>
              </p:cNvPr>
              <p:cNvPicPr>
                <a:picLocks noGrp="1" noRot="1" noChangeAspect="1" noMove="1" noResize="1" noEditPoints="1" noAdjustHandles="1" noChangeArrowheads="1" noChangeShapeType="1"/>
              </p:cNvPicPr>
              <p:nvPr/>
            </p:nvPicPr>
            <p:blipFill>
              <a:blip r:embed="rId7"/>
              <a:stretch>
                <a:fillRect/>
              </a:stretch>
            </p:blipFill>
            <p:spPr>
              <a:xfrm>
                <a:off x="1290600" y="1059480"/>
                <a:ext cx="9651240" cy="4867200"/>
              </a:xfrm>
              <a:prstGeom prst="rect">
                <a:avLst/>
              </a:prstGeom>
            </p:spPr>
          </p:pic>
        </mc:Fallback>
      </mc:AlternateContent>
      <p:pic>
        <p:nvPicPr>
          <p:cNvPr id="5" name="Audio 4">
            <a:hlinkClick r:id="" action="ppaction://media"/>
            <a:extLst>
              <a:ext uri="{FF2B5EF4-FFF2-40B4-BE49-F238E27FC236}">
                <a16:creationId xmlns:a16="http://schemas.microsoft.com/office/drawing/2014/main" id="{BFEE5475-6751-4D21-A806-EB1F6990F55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44846169"/>
      </p:ext>
    </p:extLst>
  </p:cSld>
  <p:clrMapOvr>
    <a:masterClrMapping/>
  </p:clrMapOvr>
  <mc:AlternateContent xmlns:mc="http://schemas.openxmlformats.org/markup-compatibility/2006" xmlns:p14="http://schemas.microsoft.com/office/powerpoint/2010/main">
    <mc:Choice Requires="p14">
      <p:transition spd="slow" p14:dur="2000" advTm="76712"/>
    </mc:Choice>
    <mc:Fallback xmlns="">
      <p:transition spd="slow" advTm="76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EC03F8-8A90-4DE6-8E4F-224AD1A290E8}"/>
              </a:ext>
            </a:extLst>
          </p:cNvPr>
          <p:cNvPicPr>
            <a:picLocks noChangeAspect="1"/>
          </p:cNvPicPr>
          <p:nvPr/>
        </p:nvPicPr>
        <p:blipFill>
          <a:blip r:embed="rId4"/>
          <a:stretch>
            <a:fillRect/>
          </a:stretch>
        </p:blipFill>
        <p:spPr>
          <a:xfrm>
            <a:off x="1134038" y="587988"/>
            <a:ext cx="9503163" cy="2239102"/>
          </a:xfrm>
          <a:prstGeom prst="rect">
            <a:avLst/>
          </a:prstGeom>
        </p:spPr>
      </p:pic>
      <p:pic>
        <p:nvPicPr>
          <p:cNvPr id="5" name="Picture 4">
            <a:extLst>
              <a:ext uri="{FF2B5EF4-FFF2-40B4-BE49-F238E27FC236}">
                <a16:creationId xmlns:a16="http://schemas.microsoft.com/office/drawing/2014/main" id="{8E944E87-1EC3-4E2C-BC72-10F74D5BBEBC}"/>
              </a:ext>
            </a:extLst>
          </p:cNvPr>
          <p:cNvPicPr>
            <a:picLocks noChangeAspect="1"/>
          </p:cNvPicPr>
          <p:nvPr/>
        </p:nvPicPr>
        <p:blipFill>
          <a:blip r:embed="rId5"/>
          <a:stretch>
            <a:fillRect/>
          </a:stretch>
        </p:blipFill>
        <p:spPr>
          <a:xfrm>
            <a:off x="1503031" y="3963798"/>
            <a:ext cx="9185937" cy="205110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272BAEEC-5402-474F-8A96-88EEA7CE3786}"/>
                  </a:ext>
                </a:extLst>
              </p14:cNvPr>
              <p14:cNvContentPartPr/>
              <p14:nvPr>
                <p:extLst>
                  <p:ext uri="{42D2F446-02D8-4167-A562-619A0277C38B}">
                    <p15:isNarration xmlns:p15="http://schemas.microsoft.com/office/powerpoint/2012/main" val="1"/>
                  </p:ext>
                </p:extLst>
              </p14:nvPr>
            </p14:nvContentPartPr>
            <p14:xfrm>
              <a:off x="1267920" y="598320"/>
              <a:ext cx="9848160" cy="5534280"/>
            </p14:xfrm>
          </p:contentPart>
        </mc:Choice>
        <mc:Fallback xmlns="">
          <p:pic>
            <p:nvPicPr>
              <p:cNvPr id="3" name="Ink 2">
                <a:extLst>
                  <a:ext uri="{FF2B5EF4-FFF2-40B4-BE49-F238E27FC236}">
                    <a16:creationId xmlns:a16="http://schemas.microsoft.com/office/drawing/2014/main" id="{272BAEEC-5402-474F-8A96-88EEA7CE3786}"/>
                  </a:ext>
                </a:extLst>
              </p:cNvPr>
              <p:cNvPicPr>
                <a:picLocks noGrp="1" noRot="1" noChangeAspect="1" noMove="1" noResize="1" noEditPoints="1" noAdjustHandles="1" noChangeArrowheads="1" noChangeShapeType="1"/>
              </p:cNvPicPr>
              <p:nvPr/>
            </p:nvPicPr>
            <p:blipFill>
              <a:blip r:embed="rId7"/>
              <a:stretch>
                <a:fillRect/>
              </a:stretch>
            </p:blipFill>
            <p:spPr>
              <a:xfrm>
                <a:off x="1258560" y="588960"/>
                <a:ext cx="9866880" cy="5553000"/>
              </a:xfrm>
              <a:prstGeom prst="rect">
                <a:avLst/>
              </a:prstGeom>
            </p:spPr>
          </p:pic>
        </mc:Fallback>
      </mc:AlternateContent>
      <p:pic>
        <p:nvPicPr>
          <p:cNvPr id="4" name="Audio 3">
            <a:hlinkClick r:id="" action="ppaction://media"/>
            <a:extLst>
              <a:ext uri="{FF2B5EF4-FFF2-40B4-BE49-F238E27FC236}">
                <a16:creationId xmlns:a16="http://schemas.microsoft.com/office/drawing/2014/main" id="{9B70C4D6-2064-43E1-8972-0519D4F8860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44256065"/>
      </p:ext>
    </p:extLst>
  </p:cSld>
  <p:clrMapOvr>
    <a:masterClrMapping/>
  </p:clrMapOvr>
  <mc:AlternateContent xmlns:mc="http://schemas.openxmlformats.org/markup-compatibility/2006" xmlns:p14="http://schemas.microsoft.com/office/powerpoint/2010/main">
    <mc:Choice Requires="p14">
      <p:transition spd="slow" p14:dur="2000" advTm="107787"/>
    </mc:Choice>
    <mc:Fallback xmlns="">
      <p:transition spd="slow" advTm="107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6F4671-2DC5-4E93-ABAC-7FDDE2C96C44}"/>
              </a:ext>
            </a:extLst>
          </p:cNvPr>
          <p:cNvSpPr/>
          <p:nvPr/>
        </p:nvSpPr>
        <p:spPr>
          <a:xfrm>
            <a:off x="227901" y="345046"/>
            <a:ext cx="11736198" cy="1754326"/>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mechanism of the formation of the Grignard reagent is most likely a single-electron-transfer (SET) process, and it takes place on the metal surface. The mechanism of the addition of Grignard reagents to carbonyl compounds is not fully understood, but it is thought to take place mainly via either a concerted process or a radical pathway (stepwise). It was found that substrates with low electron affinity react in a concerted fashion passing through a cyclic transition state. On the other hand, sterically demanding substrates and bulky Grignard reagents with weak </a:t>
            </a:r>
            <a:r>
              <a:rPr lang="en-US" dirty="0" err="1">
                <a:solidFill>
                  <a:srgbClr val="000000"/>
                </a:solidFill>
                <a:latin typeface="Times New Roman" panose="02020603050405020304" pitchFamily="18" charset="0"/>
                <a:cs typeface="Times New Roman" panose="02020603050405020304" pitchFamily="18" charset="0"/>
              </a:rPr>
              <a:t>CMg</a:t>
            </a:r>
            <a:r>
              <a:rPr lang="en-US" dirty="0">
                <a:solidFill>
                  <a:srgbClr val="000000"/>
                </a:solidFill>
                <a:latin typeface="Times New Roman" panose="02020603050405020304" pitchFamily="18" charset="0"/>
                <a:cs typeface="Times New Roman" panose="02020603050405020304" pitchFamily="18" charset="0"/>
              </a:rPr>
              <a:t> bonds tend to react through a radical pathway, which commences with an electron-transfer (ET) from </a:t>
            </a:r>
            <a:r>
              <a:rPr lang="en-US" dirty="0" err="1">
                <a:solidFill>
                  <a:srgbClr val="000000"/>
                </a:solidFill>
                <a:latin typeface="Times New Roman" panose="02020603050405020304" pitchFamily="18" charset="0"/>
                <a:cs typeface="Times New Roman" panose="02020603050405020304" pitchFamily="18" charset="0"/>
              </a:rPr>
              <a:t>RMgBr</a:t>
            </a:r>
            <a:r>
              <a:rPr lang="en-US" dirty="0">
                <a:solidFill>
                  <a:srgbClr val="000000"/>
                </a:solidFill>
                <a:latin typeface="Times New Roman" panose="02020603050405020304" pitchFamily="18" charset="0"/>
                <a:cs typeface="Times New Roman" panose="02020603050405020304" pitchFamily="18" charset="0"/>
              </a:rPr>
              <a:t> to the substrate.</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0FC7542-CD14-4AF4-AAC4-2CFEDA586846}"/>
              </a:ext>
            </a:extLst>
          </p:cNvPr>
          <p:cNvPicPr>
            <a:picLocks noChangeAspect="1"/>
          </p:cNvPicPr>
          <p:nvPr/>
        </p:nvPicPr>
        <p:blipFill rotWithShape="1">
          <a:blip r:embed="rId4"/>
          <a:srcRect t="10810"/>
          <a:stretch/>
        </p:blipFill>
        <p:spPr>
          <a:xfrm>
            <a:off x="997754" y="2416029"/>
            <a:ext cx="10050389" cy="1669410"/>
          </a:xfrm>
          <a:prstGeom prst="rect">
            <a:avLst/>
          </a:prstGeom>
        </p:spPr>
      </p:pic>
      <p:pic>
        <p:nvPicPr>
          <p:cNvPr id="7" name="Picture 6">
            <a:extLst>
              <a:ext uri="{FF2B5EF4-FFF2-40B4-BE49-F238E27FC236}">
                <a16:creationId xmlns:a16="http://schemas.microsoft.com/office/drawing/2014/main" id="{713CE162-6460-4269-91A1-925CA75198C0}"/>
              </a:ext>
            </a:extLst>
          </p:cNvPr>
          <p:cNvPicPr>
            <a:picLocks noChangeAspect="1"/>
          </p:cNvPicPr>
          <p:nvPr/>
        </p:nvPicPr>
        <p:blipFill>
          <a:blip r:embed="rId5"/>
          <a:stretch>
            <a:fillRect/>
          </a:stretch>
        </p:blipFill>
        <p:spPr>
          <a:xfrm>
            <a:off x="1339000" y="4402096"/>
            <a:ext cx="8934336" cy="177220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735283F2-5C69-4487-B20D-279FD8F12354}"/>
                  </a:ext>
                </a:extLst>
              </p14:cNvPr>
              <p14:cNvContentPartPr/>
              <p14:nvPr>
                <p:extLst>
                  <p:ext uri="{42D2F446-02D8-4167-A562-619A0277C38B}">
                    <p15:isNarration xmlns:p15="http://schemas.microsoft.com/office/powerpoint/2012/main" val="1"/>
                  </p:ext>
                </p:extLst>
              </p14:nvPr>
            </p14:nvContentPartPr>
            <p14:xfrm>
              <a:off x="2344320" y="669960"/>
              <a:ext cx="7974360" cy="5781960"/>
            </p14:xfrm>
          </p:contentPart>
        </mc:Choice>
        <mc:Fallback xmlns="">
          <p:pic>
            <p:nvPicPr>
              <p:cNvPr id="2" name="Ink 1">
                <a:extLst>
                  <a:ext uri="{FF2B5EF4-FFF2-40B4-BE49-F238E27FC236}">
                    <a16:creationId xmlns:a16="http://schemas.microsoft.com/office/drawing/2014/main" id="{735283F2-5C69-4487-B20D-279FD8F12354}"/>
                  </a:ext>
                </a:extLst>
              </p:cNvPr>
              <p:cNvPicPr>
                <a:picLocks noGrp="1" noRot="1" noChangeAspect="1" noMove="1" noResize="1" noEditPoints="1" noAdjustHandles="1" noChangeArrowheads="1" noChangeShapeType="1"/>
              </p:cNvPicPr>
              <p:nvPr/>
            </p:nvPicPr>
            <p:blipFill>
              <a:blip r:embed="rId7"/>
              <a:stretch>
                <a:fillRect/>
              </a:stretch>
            </p:blipFill>
            <p:spPr>
              <a:xfrm>
                <a:off x="2334960" y="660600"/>
                <a:ext cx="7993080" cy="5800680"/>
              </a:xfrm>
              <a:prstGeom prst="rect">
                <a:avLst/>
              </a:prstGeom>
            </p:spPr>
          </p:pic>
        </mc:Fallback>
      </mc:AlternateContent>
      <p:pic>
        <p:nvPicPr>
          <p:cNvPr id="4" name="Audio 3">
            <a:hlinkClick r:id="" action="ppaction://media"/>
            <a:extLst>
              <a:ext uri="{FF2B5EF4-FFF2-40B4-BE49-F238E27FC236}">
                <a16:creationId xmlns:a16="http://schemas.microsoft.com/office/drawing/2014/main" id="{806D9EFB-2D47-463F-9028-6EC01DD2B16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73933244"/>
      </p:ext>
    </p:extLst>
  </p:cSld>
  <p:clrMapOvr>
    <a:masterClrMapping/>
  </p:clrMapOvr>
  <mc:AlternateContent xmlns:mc="http://schemas.openxmlformats.org/markup-compatibility/2006" xmlns:p14="http://schemas.microsoft.com/office/powerpoint/2010/main">
    <mc:Choice Requires="p14">
      <p:transition spd="slow" p14:dur="2000" advTm="182826"/>
    </mc:Choice>
    <mc:Fallback xmlns="">
      <p:transition spd="slow" advTm="182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6C1631-6B3B-424B-B1E4-46B96FBFA63D}"/>
              </a:ext>
            </a:extLst>
          </p:cNvPr>
          <p:cNvPicPr>
            <a:picLocks noChangeAspect="1"/>
          </p:cNvPicPr>
          <p:nvPr/>
        </p:nvPicPr>
        <p:blipFill>
          <a:blip r:embed="rId4"/>
          <a:stretch>
            <a:fillRect/>
          </a:stretch>
        </p:blipFill>
        <p:spPr>
          <a:xfrm>
            <a:off x="1347440" y="687800"/>
            <a:ext cx="9497120" cy="1870841"/>
          </a:xfrm>
          <a:prstGeom prst="rect">
            <a:avLst/>
          </a:prstGeom>
        </p:spPr>
      </p:pic>
      <p:pic>
        <p:nvPicPr>
          <p:cNvPr id="4" name="Picture 3">
            <a:extLst>
              <a:ext uri="{FF2B5EF4-FFF2-40B4-BE49-F238E27FC236}">
                <a16:creationId xmlns:a16="http://schemas.microsoft.com/office/drawing/2014/main" id="{3245EA50-9845-4155-A502-DE6712276813}"/>
              </a:ext>
            </a:extLst>
          </p:cNvPr>
          <p:cNvPicPr>
            <a:picLocks noChangeAspect="1"/>
          </p:cNvPicPr>
          <p:nvPr/>
        </p:nvPicPr>
        <p:blipFill>
          <a:blip r:embed="rId5"/>
          <a:stretch>
            <a:fillRect/>
          </a:stretch>
        </p:blipFill>
        <p:spPr>
          <a:xfrm>
            <a:off x="1427867" y="3729642"/>
            <a:ext cx="9504893" cy="2011890"/>
          </a:xfrm>
          <a:prstGeom prst="rect">
            <a:avLst/>
          </a:prstGeom>
        </p:spPr>
      </p:pic>
      <p:pic>
        <p:nvPicPr>
          <p:cNvPr id="3" name="Audio 2">
            <a:hlinkClick r:id="" action="ppaction://media"/>
            <a:extLst>
              <a:ext uri="{FF2B5EF4-FFF2-40B4-BE49-F238E27FC236}">
                <a16:creationId xmlns:a16="http://schemas.microsoft.com/office/drawing/2014/main" id="{0BFE33A7-CB4E-4514-B55D-3E30D72023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41477584"/>
      </p:ext>
    </p:extLst>
  </p:cSld>
  <p:clrMapOvr>
    <a:masterClrMapping/>
  </p:clrMapOvr>
  <mc:AlternateContent xmlns:mc="http://schemas.openxmlformats.org/markup-compatibility/2006" xmlns:p14="http://schemas.microsoft.com/office/powerpoint/2010/main">
    <mc:Choice Requires="p14">
      <p:transition spd="slow" p14:dur="2000" advTm="45961"/>
    </mc:Choice>
    <mc:Fallback xmlns="">
      <p:transition spd="slow" advTm="45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406598" y="174741"/>
            <a:ext cx="4596130" cy="646331"/>
          </a:xfrm>
          <a:prstGeom prst="rect">
            <a:avLst/>
          </a:prstGeom>
        </p:spPr>
        <p:txBody>
          <a:bodyPr wrap="none">
            <a:spAutoFit/>
          </a:bodyPr>
          <a:lstStyle/>
          <a:p>
            <a:r>
              <a:rPr lang="en-IN" sz="3600" b="1" dirty="0">
                <a:solidFill>
                  <a:srgbClr val="FF0000"/>
                </a:solidFill>
                <a:latin typeface="Arial,Bold"/>
              </a:rPr>
              <a:t>B) </a:t>
            </a:r>
            <a:r>
              <a:rPr lang="en-IN" sz="3600" b="1" dirty="0" err="1">
                <a:solidFill>
                  <a:srgbClr val="FF0000"/>
                </a:solidFill>
                <a:latin typeface="Arial,Bold"/>
              </a:rPr>
              <a:t>Negishi</a:t>
            </a:r>
            <a:r>
              <a:rPr lang="en-IN" sz="3600" b="1" dirty="0">
                <a:solidFill>
                  <a:srgbClr val="FF0000"/>
                </a:solidFill>
                <a:latin typeface="Arial,Bold"/>
              </a:rPr>
              <a:t> Coupling</a:t>
            </a:r>
            <a:endParaRPr lang="en-IN" sz="3600" dirty="0">
              <a:solidFill>
                <a:srgbClr val="FF0000"/>
              </a:solidFill>
            </a:endParaRPr>
          </a:p>
        </p:txBody>
      </p:sp>
      <p:sp>
        <p:nvSpPr>
          <p:cNvPr id="3" name="Rectangle 2">
            <a:extLst>
              <a:ext uri="{FF2B5EF4-FFF2-40B4-BE49-F238E27FC236}">
                <a16:creationId xmlns:a16="http://schemas.microsoft.com/office/drawing/2014/main" id="{4F6F4671-2DC5-4E93-ABAC-7FDDE2C96C44}"/>
              </a:ext>
            </a:extLst>
          </p:cNvPr>
          <p:cNvSpPr/>
          <p:nvPr/>
        </p:nvSpPr>
        <p:spPr>
          <a:xfrm>
            <a:off x="227901" y="990998"/>
            <a:ext cx="11736198" cy="2031325"/>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Pd- or Ni-catalyzed stereoselective cross-coupling of </a:t>
            </a:r>
            <a:r>
              <a:rPr lang="en-US" dirty="0" err="1">
                <a:solidFill>
                  <a:srgbClr val="000000"/>
                </a:solidFill>
                <a:latin typeface="Times New Roman" panose="02020603050405020304" pitchFamily="18" charset="0"/>
                <a:cs typeface="Times New Roman" panose="02020603050405020304" pitchFamily="18" charset="0"/>
              </a:rPr>
              <a:t>organozincs</a:t>
            </a:r>
            <a:r>
              <a:rPr lang="en-US" dirty="0">
                <a:solidFill>
                  <a:srgbClr val="000000"/>
                </a:solidFill>
                <a:latin typeface="Times New Roman" panose="02020603050405020304" pitchFamily="18" charset="0"/>
                <a:cs typeface="Times New Roman" panose="02020603050405020304" pitchFamily="18" charset="0"/>
              </a:rPr>
              <a:t> and aryl-, alkenyl-, or alkynyl halides is known as the </a:t>
            </a:r>
            <a:r>
              <a:rPr lang="en-US" dirty="0" err="1">
                <a:solidFill>
                  <a:srgbClr val="000000"/>
                </a:solidFill>
                <a:latin typeface="Times New Roman" panose="02020603050405020304" pitchFamily="18" charset="0"/>
                <a:cs typeface="Times New Roman" panose="02020603050405020304" pitchFamily="18" charset="0"/>
              </a:rPr>
              <a:t>Negishi</a:t>
            </a:r>
            <a:r>
              <a:rPr lang="en-US" dirty="0">
                <a:solidFill>
                  <a:srgbClr val="000000"/>
                </a:solidFill>
                <a:latin typeface="Times New Roman" panose="02020603050405020304" pitchFamily="18" charset="0"/>
                <a:cs typeface="Times New Roman" panose="02020603050405020304" pitchFamily="18" charset="0"/>
              </a:rPr>
              <a:t> cross-coupling. The general features of the reaction are: 1) both Ni- and </a:t>
            </a:r>
            <a:r>
              <a:rPr lang="en-US" dirty="0" err="1">
                <a:solidFill>
                  <a:srgbClr val="000000"/>
                </a:solidFill>
                <a:latin typeface="Times New Roman" panose="02020603050405020304" pitchFamily="18" charset="0"/>
                <a:cs typeface="Times New Roman" panose="02020603050405020304" pitchFamily="18" charset="0"/>
              </a:rPr>
              <a:t>Pdphosphine</a:t>
            </a:r>
            <a:r>
              <a:rPr lang="en-US" dirty="0">
                <a:solidFill>
                  <a:srgbClr val="000000"/>
                </a:solidFill>
                <a:latin typeface="Times New Roman" panose="02020603050405020304" pitchFamily="18" charset="0"/>
                <a:cs typeface="Times New Roman" panose="02020603050405020304" pitchFamily="18" charset="0"/>
              </a:rPr>
              <a:t> complexes work well as catalysts. However, the Pd-catalysts tend to give somewhat higher yields and better stereoselectivity, and their functional group tolerance is better; 2) the active catalysts are relatively unstable Ni(0)- and Pd(0)-complexes but these can be generated in situ from more stable Ni(II)- and Pd(II)-complexes with a reducing agent (e.g., 2 equivalents of DIBAL-H or n-</a:t>
            </a:r>
            <a:r>
              <a:rPr lang="en-US" dirty="0" err="1">
                <a:solidFill>
                  <a:srgbClr val="000000"/>
                </a:solidFill>
                <a:latin typeface="Times New Roman" panose="02020603050405020304" pitchFamily="18" charset="0"/>
                <a:cs typeface="Times New Roman" panose="02020603050405020304" pitchFamily="18" charset="0"/>
              </a:rPr>
              <a:t>BuLi</a:t>
            </a:r>
            <a:r>
              <a:rPr lang="en-US" dirty="0">
                <a:solidFill>
                  <a:srgbClr val="000000"/>
                </a:solidFill>
                <a:latin typeface="Times New Roman" panose="02020603050405020304" pitchFamily="18" charset="0"/>
                <a:cs typeface="Times New Roman" panose="02020603050405020304" pitchFamily="18" charset="0"/>
              </a:rPr>
              <a:t>); 3) in the absence of the transition metal catalyst, the organozinc reagents do not react with the alkenyl halides to any appreciable extent; 4) the most widely used ligand is PPh3, but other achiral and chiral phosphine ligands have been successfully used</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2210F65-D046-422F-9322-6E0FF8198405}"/>
              </a:ext>
            </a:extLst>
          </p:cNvPr>
          <p:cNvPicPr>
            <a:picLocks noChangeAspect="1"/>
          </p:cNvPicPr>
          <p:nvPr/>
        </p:nvPicPr>
        <p:blipFill>
          <a:blip r:embed="rId4"/>
          <a:stretch>
            <a:fillRect/>
          </a:stretch>
        </p:blipFill>
        <p:spPr>
          <a:xfrm>
            <a:off x="1057202" y="3835678"/>
            <a:ext cx="10077595" cy="140234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id="{1196BFC3-3B41-49DB-9F12-BC3F93BF6CBA}"/>
                  </a:ext>
                </a:extLst>
              </p14:cNvPr>
              <p14:cNvContentPartPr/>
              <p14:nvPr>
                <p:extLst>
                  <p:ext uri="{42D2F446-02D8-4167-A562-619A0277C38B}">
                    <p15:isNarration xmlns:p15="http://schemas.microsoft.com/office/powerpoint/2012/main" val="1"/>
                  </p:ext>
                </p:extLst>
              </p14:nvPr>
            </p14:nvContentPartPr>
            <p14:xfrm>
              <a:off x="845280" y="1307880"/>
              <a:ext cx="10406160" cy="3788280"/>
            </p14:xfrm>
          </p:contentPart>
        </mc:Choice>
        <mc:Fallback xmlns="">
          <p:pic>
            <p:nvPicPr>
              <p:cNvPr id="7" name="Ink 6">
                <a:extLst>
                  <a:ext uri="{FF2B5EF4-FFF2-40B4-BE49-F238E27FC236}">
                    <a16:creationId xmlns:a16="http://schemas.microsoft.com/office/drawing/2014/main" id="{1196BFC3-3B41-49DB-9F12-BC3F93BF6CBA}"/>
                  </a:ext>
                </a:extLst>
              </p:cNvPr>
              <p:cNvPicPr>
                <a:picLocks noGrp="1" noRot="1" noChangeAspect="1" noMove="1" noResize="1" noEditPoints="1" noAdjustHandles="1" noChangeArrowheads="1" noChangeShapeType="1"/>
              </p:cNvPicPr>
              <p:nvPr/>
            </p:nvPicPr>
            <p:blipFill>
              <a:blip r:embed="rId6"/>
              <a:stretch>
                <a:fillRect/>
              </a:stretch>
            </p:blipFill>
            <p:spPr>
              <a:xfrm>
                <a:off x="835920" y="1298520"/>
                <a:ext cx="10424880" cy="3807000"/>
              </a:xfrm>
              <a:prstGeom prst="rect">
                <a:avLst/>
              </a:prstGeom>
            </p:spPr>
          </p:pic>
        </mc:Fallback>
      </mc:AlternateContent>
      <p:pic>
        <p:nvPicPr>
          <p:cNvPr id="8" name="Audio 7">
            <a:hlinkClick r:id="" action="ppaction://media"/>
            <a:extLst>
              <a:ext uri="{FF2B5EF4-FFF2-40B4-BE49-F238E27FC236}">
                <a16:creationId xmlns:a16="http://schemas.microsoft.com/office/drawing/2014/main" id="{798D341F-A119-474F-8E1C-8FC84D4527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87296949"/>
      </p:ext>
    </p:extLst>
  </p:cSld>
  <p:clrMapOvr>
    <a:masterClrMapping/>
  </p:clrMapOvr>
  <mc:AlternateContent xmlns:mc="http://schemas.openxmlformats.org/markup-compatibility/2006" xmlns:p14="http://schemas.microsoft.com/office/powerpoint/2010/main">
    <mc:Choice Requires="p14">
      <p:transition spd="slow" p14:dur="2000" advTm="257349"/>
    </mc:Choice>
    <mc:Fallback xmlns="">
      <p:transition spd="slow" advTm="25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89A215-688E-4A2A-983E-CE38F0833D81}"/>
              </a:ext>
            </a:extLst>
          </p:cNvPr>
          <p:cNvPicPr>
            <a:picLocks noChangeAspect="1"/>
          </p:cNvPicPr>
          <p:nvPr/>
        </p:nvPicPr>
        <p:blipFill>
          <a:blip r:embed="rId4"/>
          <a:stretch>
            <a:fillRect/>
          </a:stretch>
        </p:blipFill>
        <p:spPr>
          <a:xfrm>
            <a:off x="1035473" y="518686"/>
            <a:ext cx="4469830" cy="5110325"/>
          </a:xfrm>
          <a:prstGeom prst="rect">
            <a:avLst/>
          </a:prstGeom>
        </p:spPr>
      </p:pic>
      <p:pic>
        <p:nvPicPr>
          <p:cNvPr id="4" name="Picture 3">
            <a:extLst>
              <a:ext uri="{FF2B5EF4-FFF2-40B4-BE49-F238E27FC236}">
                <a16:creationId xmlns:a16="http://schemas.microsoft.com/office/drawing/2014/main" id="{353C2E9D-5D6B-436C-95D9-BDE929C3EE3A}"/>
              </a:ext>
            </a:extLst>
          </p:cNvPr>
          <p:cNvPicPr>
            <a:picLocks noChangeAspect="1"/>
          </p:cNvPicPr>
          <p:nvPr/>
        </p:nvPicPr>
        <p:blipFill>
          <a:blip r:embed="rId5"/>
          <a:stretch>
            <a:fillRect/>
          </a:stretch>
        </p:blipFill>
        <p:spPr>
          <a:xfrm>
            <a:off x="6321819" y="735236"/>
            <a:ext cx="4988145" cy="489377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554C0FF1-8379-4304-A583-8140531EEAE1}"/>
                  </a:ext>
                </a:extLst>
              </p14:cNvPr>
              <p14:cNvContentPartPr/>
              <p14:nvPr>
                <p:extLst>
                  <p:ext uri="{42D2F446-02D8-4167-A562-619A0277C38B}">
                    <p15:isNarration xmlns:p15="http://schemas.microsoft.com/office/powerpoint/2012/main" val="1"/>
                  </p:ext>
                </p:extLst>
              </p14:nvPr>
            </p14:nvContentPartPr>
            <p14:xfrm>
              <a:off x="1499040" y="3189960"/>
              <a:ext cx="128160" cy="119880"/>
            </p14:xfrm>
          </p:contentPart>
        </mc:Choice>
        <mc:Fallback xmlns="">
          <p:pic>
            <p:nvPicPr>
              <p:cNvPr id="3" name="Ink 2">
                <a:extLst>
                  <a:ext uri="{FF2B5EF4-FFF2-40B4-BE49-F238E27FC236}">
                    <a16:creationId xmlns:a16="http://schemas.microsoft.com/office/drawing/2014/main" id="{554C0FF1-8379-4304-A583-8140531EEAE1}"/>
                  </a:ext>
                </a:extLst>
              </p:cNvPr>
              <p:cNvPicPr>
                <a:picLocks noGrp="1" noRot="1" noChangeAspect="1" noMove="1" noResize="1" noEditPoints="1" noAdjustHandles="1" noChangeArrowheads="1" noChangeShapeType="1"/>
              </p:cNvPicPr>
              <p:nvPr/>
            </p:nvPicPr>
            <p:blipFill>
              <a:blip r:embed="rId7"/>
              <a:stretch>
                <a:fillRect/>
              </a:stretch>
            </p:blipFill>
            <p:spPr>
              <a:xfrm>
                <a:off x="1489680" y="3180600"/>
                <a:ext cx="146880" cy="138600"/>
              </a:xfrm>
              <a:prstGeom prst="rect">
                <a:avLst/>
              </a:prstGeom>
            </p:spPr>
          </p:pic>
        </mc:Fallback>
      </mc:AlternateContent>
      <p:pic>
        <p:nvPicPr>
          <p:cNvPr id="5" name="Audio 4">
            <a:hlinkClick r:id="" action="ppaction://media"/>
            <a:extLst>
              <a:ext uri="{FF2B5EF4-FFF2-40B4-BE49-F238E27FC236}">
                <a16:creationId xmlns:a16="http://schemas.microsoft.com/office/drawing/2014/main" id="{E06A1EE5-22FB-47E2-82B9-26216CA3243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01335312"/>
      </p:ext>
    </p:extLst>
  </p:cSld>
  <p:clrMapOvr>
    <a:masterClrMapping/>
  </p:clrMapOvr>
  <mc:AlternateContent xmlns:mc="http://schemas.openxmlformats.org/markup-compatibility/2006" xmlns:p14="http://schemas.microsoft.com/office/powerpoint/2010/main">
    <mc:Choice Requires="p14">
      <p:transition spd="slow" p14:dur="2000" advTm="193021"/>
    </mc:Choice>
    <mc:Fallback xmlns="">
      <p:transition spd="slow" advTm="193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1A5E8C-EB11-4B0A-B63F-E52FE96CBDC4}"/>
              </a:ext>
            </a:extLst>
          </p:cNvPr>
          <p:cNvPicPr>
            <a:picLocks noChangeAspect="1"/>
          </p:cNvPicPr>
          <p:nvPr/>
        </p:nvPicPr>
        <p:blipFill>
          <a:blip r:embed="rId4"/>
          <a:stretch>
            <a:fillRect/>
          </a:stretch>
        </p:blipFill>
        <p:spPr>
          <a:xfrm>
            <a:off x="1521068" y="409827"/>
            <a:ext cx="8999607" cy="1804866"/>
          </a:xfrm>
          <a:prstGeom prst="rect">
            <a:avLst/>
          </a:prstGeom>
        </p:spPr>
      </p:pic>
      <p:pic>
        <p:nvPicPr>
          <p:cNvPr id="5" name="Picture 4">
            <a:extLst>
              <a:ext uri="{FF2B5EF4-FFF2-40B4-BE49-F238E27FC236}">
                <a16:creationId xmlns:a16="http://schemas.microsoft.com/office/drawing/2014/main" id="{D768F663-D32B-4092-807C-D927E5FCBB42}"/>
              </a:ext>
            </a:extLst>
          </p:cNvPr>
          <p:cNvPicPr>
            <a:picLocks noChangeAspect="1"/>
          </p:cNvPicPr>
          <p:nvPr/>
        </p:nvPicPr>
        <p:blipFill>
          <a:blip r:embed="rId5"/>
          <a:stretch>
            <a:fillRect/>
          </a:stretch>
        </p:blipFill>
        <p:spPr>
          <a:xfrm>
            <a:off x="1871588" y="2881040"/>
            <a:ext cx="8649087" cy="367970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F0CE2ABD-E8CA-481F-B156-865C5C99B92E}"/>
                  </a:ext>
                </a:extLst>
              </p14:cNvPr>
              <p14:cNvContentPartPr/>
              <p14:nvPr>
                <p:extLst>
                  <p:ext uri="{42D2F446-02D8-4167-A562-619A0277C38B}">
                    <p15:isNarration xmlns:p15="http://schemas.microsoft.com/office/powerpoint/2012/main" val="1"/>
                  </p:ext>
                </p:extLst>
              </p14:nvPr>
            </p14:nvContentPartPr>
            <p14:xfrm>
              <a:off x="5789160" y="1244160"/>
              <a:ext cx="407160" cy="207720"/>
            </p14:xfrm>
          </p:contentPart>
        </mc:Choice>
        <mc:Fallback xmlns="">
          <p:pic>
            <p:nvPicPr>
              <p:cNvPr id="2" name="Ink 1">
                <a:extLst>
                  <a:ext uri="{FF2B5EF4-FFF2-40B4-BE49-F238E27FC236}">
                    <a16:creationId xmlns:a16="http://schemas.microsoft.com/office/drawing/2014/main" id="{F0CE2ABD-E8CA-481F-B156-865C5C99B92E}"/>
                  </a:ext>
                </a:extLst>
              </p:cNvPr>
              <p:cNvPicPr>
                <a:picLocks noGrp="1" noRot="1" noChangeAspect="1" noMove="1" noResize="1" noEditPoints="1" noAdjustHandles="1" noChangeArrowheads="1" noChangeShapeType="1"/>
              </p:cNvPicPr>
              <p:nvPr/>
            </p:nvPicPr>
            <p:blipFill>
              <a:blip r:embed="rId7"/>
              <a:stretch>
                <a:fillRect/>
              </a:stretch>
            </p:blipFill>
            <p:spPr>
              <a:xfrm>
                <a:off x="5779800" y="1234800"/>
                <a:ext cx="425880" cy="226440"/>
              </a:xfrm>
              <a:prstGeom prst="rect">
                <a:avLst/>
              </a:prstGeom>
            </p:spPr>
          </p:pic>
        </mc:Fallback>
      </mc:AlternateContent>
      <p:pic>
        <p:nvPicPr>
          <p:cNvPr id="4" name="Audio 3">
            <a:hlinkClick r:id="" action="ppaction://media"/>
            <a:extLst>
              <a:ext uri="{FF2B5EF4-FFF2-40B4-BE49-F238E27FC236}">
                <a16:creationId xmlns:a16="http://schemas.microsoft.com/office/drawing/2014/main" id="{6246EB74-42A7-4F36-B526-4FAC2E96A52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840307575"/>
      </p:ext>
    </p:extLst>
  </p:cSld>
  <p:clrMapOvr>
    <a:masterClrMapping/>
  </p:clrMapOvr>
  <mc:AlternateContent xmlns:mc="http://schemas.openxmlformats.org/markup-compatibility/2006" xmlns:p14="http://schemas.microsoft.com/office/powerpoint/2010/main">
    <mc:Choice Requires="p14">
      <p:transition spd="slow" p14:dur="2000" advTm="134520"/>
    </mc:Choice>
    <mc:Fallback xmlns="">
      <p:transition spd="slow" advTm="134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406598" y="174741"/>
            <a:ext cx="5493812" cy="646331"/>
          </a:xfrm>
          <a:prstGeom prst="rect">
            <a:avLst/>
          </a:prstGeom>
        </p:spPr>
        <p:txBody>
          <a:bodyPr wrap="none">
            <a:spAutoFit/>
          </a:bodyPr>
          <a:lstStyle/>
          <a:p>
            <a:r>
              <a:rPr lang="en-IN" sz="3600" b="1" dirty="0">
                <a:solidFill>
                  <a:srgbClr val="FF0000"/>
                </a:solidFill>
                <a:latin typeface="Arial,Bold"/>
              </a:rPr>
              <a:t>C) </a:t>
            </a:r>
            <a:r>
              <a:rPr lang="en-IN" sz="3600" b="1" dirty="0" err="1">
                <a:solidFill>
                  <a:srgbClr val="FF0000"/>
                </a:solidFill>
                <a:latin typeface="Arial,Bold"/>
              </a:rPr>
              <a:t>Stille</a:t>
            </a:r>
            <a:r>
              <a:rPr lang="en-IN" sz="3600" b="1" dirty="0">
                <a:solidFill>
                  <a:srgbClr val="FF0000"/>
                </a:solidFill>
                <a:latin typeface="Arial,Bold"/>
              </a:rPr>
              <a:t> Cross-Coupling</a:t>
            </a:r>
            <a:endParaRPr lang="en-IN" sz="3600" dirty="0">
              <a:solidFill>
                <a:srgbClr val="FF0000"/>
              </a:solidFill>
            </a:endParaRPr>
          </a:p>
        </p:txBody>
      </p:sp>
      <p:sp>
        <p:nvSpPr>
          <p:cNvPr id="3" name="Rectangle 2">
            <a:extLst>
              <a:ext uri="{FF2B5EF4-FFF2-40B4-BE49-F238E27FC236}">
                <a16:creationId xmlns:a16="http://schemas.microsoft.com/office/drawing/2014/main" id="{4F6F4671-2DC5-4E93-ABAC-7FDDE2C96C44}"/>
              </a:ext>
            </a:extLst>
          </p:cNvPr>
          <p:cNvSpPr/>
          <p:nvPr/>
        </p:nvSpPr>
        <p:spPr>
          <a:xfrm>
            <a:off x="227901" y="1158778"/>
            <a:ext cx="11736198"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Pd(0)-catalyzed coupling reaction between an </a:t>
            </a:r>
            <a:r>
              <a:rPr lang="en-US" dirty="0" err="1">
                <a:solidFill>
                  <a:srgbClr val="000000"/>
                </a:solidFill>
                <a:latin typeface="Times New Roman" panose="02020603050405020304" pitchFamily="18" charset="0"/>
                <a:cs typeface="Times New Roman" panose="02020603050405020304" pitchFamily="18" charset="0"/>
              </a:rPr>
              <a:t>organostannane</a:t>
            </a:r>
            <a:r>
              <a:rPr lang="en-US" dirty="0">
                <a:solidFill>
                  <a:srgbClr val="000000"/>
                </a:solidFill>
                <a:latin typeface="Times New Roman" panose="02020603050405020304" pitchFamily="18" charset="0"/>
                <a:cs typeface="Times New Roman" panose="02020603050405020304" pitchFamily="18" charset="0"/>
              </a:rPr>
              <a:t> and an organic electrophile to form a new C-C sigma bond is known as the </a:t>
            </a:r>
            <a:r>
              <a:rPr lang="en-US" i="1" dirty="0" err="1">
                <a:solidFill>
                  <a:srgbClr val="000000"/>
                </a:solidFill>
                <a:latin typeface="Times New Roman" panose="02020603050405020304" pitchFamily="18" charset="0"/>
                <a:cs typeface="Times New Roman" panose="02020603050405020304" pitchFamily="18" charset="0"/>
              </a:rPr>
              <a:t>Stille</a:t>
            </a:r>
            <a:r>
              <a:rPr lang="en-US" i="1" dirty="0">
                <a:solidFill>
                  <a:srgbClr val="000000"/>
                </a:solidFill>
                <a:latin typeface="Times New Roman" panose="02020603050405020304" pitchFamily="18" charset="0"/>
                <a:cs typeface="Times New Roman" panose="02020603050405020304" pitchFamily="18" charset="0"/>
              </a:rPr>
              <a:t> cross coupling</a:t>
            </a:r>
            <a:r>
              <a:rPr lang="en-US" dirty="0">
                <a:solidFill>
                  <a:srgbClr val="000000"/>
                </a:solidFill>
                <a:latin typeface="Times New Roman" panose="02020603050405020304" pitchFamily="18" charset="0"/>
                <a:cs typeface="Times New Roman" panose="02020603050405020304" pitchFamily="18" charset="0"/>
              </a:rPr>
              <a:t>. The precursor organotin compounds have many advantages because they: 1) tolerate a wide variety of functional groups; 2) are not sensitive to moisture or oxygen unlike other reactive organometallic compounds; and 3) are easily prepared, isolated, and stored.</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2C9F3A3-CC00-425F-9D73-2890ACFD79B0}"/>
              </a:ext>
            </a:extLst>
          </p:cNvPr>
          <p:cNvPicPr>
            <a:picLocks noChangeAspect="1"/>
          </p:cNvPicPr>
          <p:nvPr/>
        </p:nvPicPr>
        <p:blipFill>
          <a:blip r:embed="rId4"/>
          <a:stretch>
            <a:fillRect/>
          </a:stretch>
        </p:blipFill>
        <p:spPr>
          <a:xfrm>
            <a:off x="964691" y="3429000"/>
            <a:ext cx="10470597" cy="156038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1DC99BF8-5F12-48C3-9169-A3087E530395}"/>
                  </a:ext>
                </a:extLst>
              </p14:cNvPr>
              <p14:cNvContentPartPr/>
              <p14:nvPr>
                <p:extLst>
                  <p:ext uri="{42D2F446-02D8-4167-A562-619A0277C38B}">
                    <p15:isNarration xmlns:p15="http://schemas.microsoft.com/office/powerpoint/2012/main" val="1"/>
                  </p:ext>
                </p:extLst>
              </p14:nvPr>
            </p14:nvContentPartPr>
            <p14:xfrm>
              <a:off x="837360" y="1411560"/>
              <a:ext cx="10685160" cy="3389400"/>
            </p14:xfrm>
          </p:contentPart>
        </mc:Choice>
        <mc:Fallback xmlns="">
          <p:pic>
            <p:nvPicPr>
              <p:cNvPr id="2" name="Ink 1">
                <a:extLst>
                  <a:ext uri="{FF2B5EF4-FFF2-40B4-BE49-F238E27FC236}">
                    <a16:creationId xmlns:a16="http://schemas.microsoft.com/office/drawing/2014/main" id="{1DC99BF8-5F12-48C3-9169-A3087E530395}"/>
                  </a:ext>
                </a:extLst>
              </p:cNvPr>
              <p:cNvPicPr>
                <a:picLocks noGrp="1" noRot="1" noChangeAspect="1" noMove="1" noResize="1" noEditPoints="1" noAdjustHandles="1" noChangeArrowheads="1" noChangeShapeType="1"/>
              </p:cNvPicPr>
              <p:nvPr/>
            </p:nvPicPr>
            <p:blipFill>
              <a:blip r:embed="rId6"/>
              <a:stretch>
                <a:fillRect/>
              </a:stretch>
            </p:blipFill>
            <p:spPr>
              <a:xfrm>
                <a:off x="828000" y="1402200"/>
                <a:ext cx="10703880" cy="3408120"/>
              </a:xfrm>
              <a:prstGeom prst="rect">
                <a:avLst/>
              </a:prstGeom>
            </p:spPr>
          </p:pic>
        </mc:Fallback>
      </mc:AlternateContent>
      <p:pic>
        <p:nvPicPr>
          <p:cNvPr id="6" name="Audio 5">
            <a:hlinkClick r:id="" action="ppaction://media"/>
            <a:extLst>
              <a:ext uri="{FF2B5EF4-FFF2-40B4-BE49-F238E27FC236}">
                <a16:creationId xmlns:a16="http://schemas.microsoft.com/office/drawing/2014/main" id="{14664E17-382A-4CE2-8870-ED9C7FC84D0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6572971"/>
      </p:ext>
    </p:extLst>
  </p:cSld>
  <p:clrMapOvr>
    <a:masterClrMapping/>
  </p:clrMapOvr>
  <mc:AlternateContent xmlns:mc="http://schemas.openxmlformats.org/markup-compatibility/2006" xmlns:p14="http://schemas.microsoft.com/office/powerpoint/2010/main">
    <mc:Choice Requires="p14">
      <p:transition spd="slow" p14:dur="2000" advTm="166460"/>
    </mc:Choice>
    <mc:Fallback xmlns="">
      <p:transition spd="slow" advTm="166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AB1C946-C7DA-45C9-83C0-D0AD3F3C1192}"/>
              </a:ext>
            </a:extLst>
          </p:cNvPr>
          <p:cNvSpPr/>
          <p:nvPr/>
        </p:nvSpPr>
        <p:spPr>
          <a:xfrm>
            <a:off x="114649" y="122819"/>
            <a:ext cx="11962701" cy="2585323"/>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1979, although the detailed mechanism is still a matter of some debate. The catalytic cycle has three steps: 1) oxidative addition; 2) </a:t>
            </a:r>
            <a:r>
              <a:rPr lang="en-US" dirty="0" err="1">
                <a:latin typeface="Times New Roman" panose="02020603050405020304" pitchFamily="18" charset="0"/>
                <a:cs typeface="Times New Roman" panose="02020603050405020304" pitchFamily="18" charset="0"/>
              </a:rPr>
              <a:t>transmetallation</a:t>
            </a:r>
            <a:r>
              <a:rPr lang="en-US" dirty="0">
                <a:latin typeface="Times New Roman" panose="02020603050405020304" pitchFamily="18" charset="0"/>
                <a:cs typeface="Times New Roman" panose="02020603050405020304" pitchFamily="18" charset="0"/>
              </a:rPr>
              <a:t>; and 3) reductive elimination. The active catalyst is believed to be a 14-electron Pd(0)-complex which can be generated in situ. Palladium(0)-catalysts such as Pd(PPh3)4 and Pd(dba)2, with or without an added ligand, are often used. Alternatively, Pd(II)-complexes such as Pd(</a:t>
            </a:r>
            <a:r>
              <a:rPr lang="en-US" dirty="0" err="1">
                <a:latin typeface="Times New Roman" panose="02020603050405020304" pitchFamily="18" charset="0"/>
                <a:cs typeface="Times New Roman" panose="02020603050405020304" pitchFamily="18" charset="0"/>
              </a:rPr>
              <a:t>OAc</a:t>
            </a:r>
            <a:r>
              <a:rPr lang="en-US" dirty="0">
                <a:latin typeface="Times New Roman" panose="02020603050405020304" pitchFamily="18" charset="0"/>
                <a:cs typeface="Times New Roman" panose="02020603050405020304" pitchFamily="18" charset="0"/>
              </a:rPr>
              <a:t>)2, PdCl2(</a:t>
            </a:r>
            <a:r>
              <a:rPr lang="en-US" dirty="0" err="1">
                <a:latin typeface="Times New Roman" panose="02020603050405020304" pitchFamily="18" charset="0"/>
                <a:cs typeface="Times New Roman" panose="02020603050405020304" pitchFamily="18" charset="0"/>
              </a:rPr>
              <a:t>MeCN</a:t>
            </a:r>
            <a:r>
              <a:rPr lang="en-US" dirty="0">
                <a:latin typeface="Times New Roman" panose="02020603050405020304" pitchFamily="18" charset="0"/>
                <a:cs typeface="Times New Roman" panose="02020603050405020304" pitchFamily="18" charset="0"/>
              </a:rPr>
              <a:t>)2, (PdCl2(PPh3)2, </a:t>
            </a:r>
            <a:r>
              <a:rPr lang="en-US" dirty="0" err="1">
                <a:latin typeface="Times New Roman" panose="02020603050405020304" pitchFamily="18" charset="0"/>
                <a:cs typeface="Times New Roman" panose="02020603050405020304" pitchFamily="18" charset="0"/>
              </a:rPr>
              <a:t>BnPdCl</a:t>
            </a:r>
            <a:r>
              <a:rPr lang="en-US" dirty="0">
                <a:latin typeface="Times New Roman" panose="02020603050405020304" pitchFamily="18" charset="0"/>
                <a:cs typeface="Times New Roman" panose="02020603050405020304" pitchFamily="18" charset="0"/>
              </a:rPr>
              <a:t>(PPh3)2, etc. are also used as precursors for the catalytically active Pd(0) species, as these compounds are reduced by the </a:t>
            </a:r>
            <a:r>
              <a:rPr lang="en-US" dirty="0" err="1">
                <a:latin typeface="Times New Roman" panose="02020603050405020304" pitchFamily="18" charset="0"/>
                <a:cs typeface="Times New Roman" panose="02020603050405020304" pitchFamily="18" charset="0"/>
              </a:rPr>
              <a:t>organostannane</a:t>
            </a:r>
            <a:r>
              <a:rPr lang="en-US" dirty="0">
                <a:latin typeface="Times New Roman" panose="02020603050405020304" pitchFamily="18" charset="0"/>
                <a:cs typeface="Times New Roman" panose="02020603050405020304" pitchFamily="18" charset="0"/>
              </a:rPr>
              <a:t> or by an added phosphine ligand prior to the main catalytic process. The </a:t>
            </a:r>
            <a:r>
              <a:rPr lang="en-US" dirty="0" err="1">
                <a:latin typeface="Times New Roman" panose="02020603050405020304" pitchFamily="18" charset="0"/>
                <a:cs typeface="Times New Roman" panose="02020603050405020304" pitchFamily="18" charset="0"/>
              </a:rPr>
              <a:t>transmetallation</a:t>
            </a:r>
            <a:r>
              <a:rPr lang="en-US" dirty="0">
                <a:latin typeface="Times New Roman" panose="02020603050405020304" pitchFamily="18" charset="0"/>
                <a:cs typeface="Times New Roman" panose="02020603050405020304" pitchFamily="18" charset="0"/>
              </a:rPr>
              <a:t> step is the rate-determining step in the catalytic cycle. Different groups on the tin coupling partner </a:t>
            </a:r>
            <a:r>
              <a:rPr lang="en-US" dirty="0" err="1">
                <a:latin typeface="Times New Roman" panose="02020603050405020304" pitchFamily="18" charset="0"/>
                <a:cs typeface="Times New Roman" panose="02020603050405020304" pitchFamily="18" charset="0"/>
              </a:rPr>
              <a:t>transmetallate</a:t>
            </a:r>
            <a:r>
              <a:rPr lang="en-US" dirty="0">
                <a:latin typeface="Times New Roman" panose="02020603050405020304" pitchFamily="18" charset="0"/>
                <a:cs typeface="Times New Roman" panose="02020603050405020304" pitchFamily="18" charset="0"/>
              </a:rPr>
              <a:t> to the Pd(II) intermediate at different rates and the order of migration is: alkynyl &gt; vinyl &gt; aryl &gt; allyl ~ benzyl »» alkyl. The very slow migration rate of the alkyl substituents allows the transfer of aryl or vinyl groups when mixed </a:t>
            </a:r>
            <a:r>
              <a:rPr lang="en-US" dirty="0" err="1">
                <a:latin typeface="Times New Roman" panose="02020603050405020304" pitchFamily="18" charset="0"/>
                <a:cs typeface="Times New Roman" panose="02020603050405020304" pitchFamily="18" charset="0"/>
              </a:rPr>
              <a:t>organostannanes</a:t>
            </a:r>
            <a:r>
              <a:rPr lang="en-US" dirty="0">
                <a:latin typeface="Times New Roman" panose="02020603050405020304" pitchFamily="18" charset="0"/>
                <a:cs typeface="Times New Roman" panose="02020603050405020304" pitchFamily="18" charset="0"/>
              </a:rPr>
              <a:t> containing three methyl or butyl groups are used.</a:t>
            </a:r>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3FA425B-20C4-403D-8757-CF4E36A7213B}"/>
              </a:ext>
            </a:extLst>
          </p:cNvPr>
          <p:cNvPicPr>
            <a:picLocks noChangeAspect="1"/>
          </p:cNvPicPr>
          <p:nvPr/>
        </p:nvPicPr>
        <p:blipFill>
          <a:blip r:embed="rId4"/>
          <a:stretch>
            <a:fillRect/>
          </a:stretch>
        </p:blipFill>
        <p:spPr>
          <a:xfrm>
            <a:off x="3486007" y="2831629"/>
            <a:ext cx="5219986" cy="372856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35FB1E67-9FE6-4274-9BA0-17F2F41BECE6}"/>
                  </a:ext>
                </a:extLst>
              </p14:cNvPr>
              <p14:cNvContentPartPr/>
              <p14:nvPr>
                <p:extLst>
                  <p:ext uri="{42D2F446-02D8-4167-A562-619A0277C38B}">
                    <p15:isNarration xmlns:p15="http://schemas.microsoft.com/office/powerpoint/2012/main" val="1"/>
                  </p:ext>
                </p:extLst>
              </p14:nvPr>
            </p14:nvContentPartPr>
            <p14:xfrm>
              <a:off x="2783160" y="1857960"/>
              <a:ext cx="4298040" cy="1691280"/>
            </p14:xfrm>
          </p:contentPart>
        </mc:Choice>
        <mc:Fallback xmlns="">
          <p:pic>
            <p:nvPicPr>
              <p:cNvPr id="2" name="Ink 1">
                <a:extLst>
                  <a:ext uri="{FF2B5EF4-FFF2-40B4-BE49-F238E27FC236}">
                    <a16:creationId xmlns:a16="http://schemas.microsoft.com/office/drawing/2014/main" id="{35FB1E67-9FE6-4274-9BA0-17F2F41BECE6}"/>
                  </a:ext>
                </a:extLst>
              </p:cNvPr>
              <p:cNvPicPr>
                <a:picLocks noGrp="1" noRot="1" noChangeAspect="1" noMove="1" noResize="1" noEditPoints="1" noAdjustHandles="1" noChangeArrowheads="1" noChangeShapeType="1"/>
              </p:cNvPicPr>
              <p:nvPr/>
            </p:nvPicPr>
            <p:blipFill>
              <a:blip r:embed="rId6"/>
              <a:stretch>
                <a:fillRect/>
              </a:stretch>
            </p:blipFill>
            <p:spPr>
              <a:xfrm>
                <a:off x="2773800" y="1848600"/>
                <a:ext cx="4316760" cy="1710000"/>
              </a:xfrm>
              <a:prstGeom prst="rect">
                <a:avLst/>
              </a:prstGeom>
            </p:spPr>
          </p:pic>
        </mc:Fallback>
      </mc:AlternateContent>
      <p:pic>
        <p:nvPicPr>
          <p:cNvPr id="3" name="Audio 2">
            <a:hlinkClick r:id="" action="ppaction://media"/>
            <a:extLst>
              <a:ext uri="{FF2B5EF4-FFF2-40B4-BE49-F238E27FC236}">
                <a16:creationId xmlns:a16="http://schemas.microsoft.com/office/drawing/2014/main" id="{90EB4786-9FB8-49AF-A52E-864150EE1A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880403611"/>
      </p:ext>
    </p:extLst>
  </p:cSld>
  <p:clrMapOvr>
    <a:masterClrMapping/>
  </p:clrMapOvr>
  <mc:AlternateContent xmlns:mc="http://schemas.openxmlformats.org/markup-compatibility/2006" xmlns:p14="http://schemas.microsoft.com/office/powerpoint/2010/main">
    <mc:Choice Requires="p14">
      <p:transition spd="slow" p14:dur="2000" advTm="207376"/>
    </mc:Choice>
    <mc:Fallback xmlns="">
      <p:transition spd="slow" advTm="207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1970</Words>
  <Application>Microsoft Office PowerPoint</Application>
  <PresentationFormat>Widescreen</PresentationFormat>
  <Paragraphs>32</Paragraphs>
  <Slides>29</Slides>
  <Notes>0</Notes>
  <HiddenSlides>0</HiddenSlides>
  <MMClips>28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Arial,Bold</vt:lpstr>
      <vt:lpstr>Calibri</vt:lpstr>
      <vt:lpstr>Calibri Light</vt:lpstr>
      <vt:lpstr>Linux Libertine</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5</cp:revision>
  <dcterms:created xsi:type="dcterms:W3CDTF">2020-11-09T05:25:27Z</dcterms:created>
  <dcterms:modified xsi:type="dcterms:W3CDTF">2021-01-21T09:49:09Z</dcterms:modified>
</cp:coreProperties>
</file>